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theme/themeOverride5.xml" ContentType="application/vnd.openxmlformats-officedocument.themeOverride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ppt/theme/themeOverride6.xml" ContentType="application/vnd.openxmlformats-officedocument.themeOverr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  <p:sldMasterId id="2147483714" r:id="rId2"/>
    <p:sldMasterId id="2147483726" r:id="rId3"/>
  </p:sldMasterIdLst>
  <p:notesMasterIdLst>
    <p:notesMasterId r:id="rId25"/>
  </p:notesMasterIdLst>
  <p:sldIdLst>
    <p:sldId id="265" r:id="rId4"/>
    <p:sldId id="269" r:id="rId5"/>
    <p:sldId id="271" r:id="rId6"/>
    <p:sldId id="276" r:id="rId7"/>
    <p:sldId id="277" r:id="rId8"/>
    <p:sldId id="278" r:id="rId9"/>
    <p:sldId id="279" r:id="rId10"/>
    <p:sldId id="280" r:id="rId11"/>
    <p:sldId id="282" r:id="rId12"/>
    <p:sldId id="273" r:id="rId13"/>
    <p:sldId id="274" r:id="rId14"/>
    <p:sldId id="285" r:id="rId15"/>
    <p:sldId id="272" r:id="rId16"/>
    <p:sldId id="283" r:id="rId17"/>
    <p:sldId id="284" r:id="rId18"/>
    <p:sldId id="286" r:id="rId19"/>
    <p:sldId id="266" r:id="rId20"/>
    <p:sldId id="287" r:id="rId21"/>
    <p:sldId id="288" r:id="rId22"/>
    <p:sldId id="256" r:id="rId23"/>
    <p:sldId id="26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92D"/>
    <a:srgbClr val="3DAF48"/>
    <a:srgbClr val="F26D24"/>
    <a:srgbClr val="F36C25"/>
    <a:srgbClr val="FFFFFF"/>
    <a:srgbClr val="B74D6D"/>
    <a:srgbClr val="A21942"/>
    <a:srgbClr val="00ADD9"/>
    <a:srgbClr val="D3A029"/>
    <a:srgbClr val="477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7" autoAdjust="0"/>
  </p:normalViewPr>
  <p:slideViewPr>
    <p:cSldViewPr snapToGrid="0">
      <p:cViewPr varScale="1">
        <p:scale>
          <a:sx n="63" d="100"/>
          <a:sy n="63" d="100"/>
        </p:scale>
        <p:origin x="26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>
              <a:solidFill>
                <a:schemeClr val="bg1"/>
              </a:solidFill>
            </a:ln>
            <a:effectLst>
              <a:innerShdw blurRad="88900">
                <a:prstClr val="black">
                  <a:alpha val="38000"/>
                </a:prstClr>
              </a:inn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>
                <a:innerShdw blurRad="88900">
                  <a:prstClr val="black">
                    <a:alpha val="38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7497-4E21-AEA7-4EEDF23A23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>
                <a:innerShdw blurRad="88900">
                  <a:prstClr val="black">
                    <a:alpha val="38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7497-4E21-AEA7-4EEDF23A23A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>
                <a:innerShdw blurRad="88900">
                  <a:prstClr val="black">
                    <a:alpha val="38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7497-4E21-AEA7-4EEDF23A23A0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bg1"/>
                </a:solidFill>
              </a:ln>
              <a:effectLst>
                <a:innerShdw blurRad="88900">
                  <a:prstClr val="black">
                    <a:alpha val="38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7497-4E21-AEA7-4EEDF23A23A0}"/>
              </c:ext>
            </c:extLst>
          </c:dPt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497-4E21-AEA7-4EEDF23A2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75600-B1DD-4289-865C-C084DF1C575A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607FD-F00C-491F-8D78-8A78AC333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62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中国需年产</a:t>
            </a:r>
            <a:r>
              <a:rPr lang="en-US" altLang="zh-CN" dirty="0"/>
              <a:t>800</a:t>
            </a:r>
            <a:r>
              <a:rPr lang="zh-CN" altLang="en-US" dirty="0"/>
              <a:t>亿双一次性筷子来满足其巨大需求，首尾相连可长达</a:t>
            </a:r>
            <a:r>
              <a:rPr lang="en-US" altLang="zh-CN" dirty="0"/>
              <a:t>3680</a:t>
            </a:r>
            <a:r>
              <a:rPr lang="zh-CN" altLang="en-US" dirty="0"/>
              <a:t>万公里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07FD-F00C-491F-8D78-8A78AC333E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3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据估计，全世界有</a:t>
            </a:r>
            <a:r>
              <a:rPr lang="en-US" altLang="zh-CN" dirty="0"/>
              <a:t>35%</a:t>
            </a:r>
            <a:r>
              <a:rPr lang="zh-CN" altLang="en-US" dirty="0"/>
              <a:t>的女性在一生中受过肢体暴力或性暴力，实施者通常并非陌生人，而是家庭成员、熟人或亲密伴侣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07FD-F00C-491F-8D78-8A78AC333E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527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生态足迹指我们正在消耗的自然资源，以及由我们产生、需要被地球消化的废物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07FD-F00C-491F-8D78-8A78AC333E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7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撒哈拉以南非洲和西亚地区受自然灾害和地区冲突影响收效甚微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07FD-F00C-491F-8D78-8A78AC333E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20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水足迹：蓝色（可用于生产的地表和地下水）、绿色（可用于生产的雨水）、灰色（吸收生产和使用产品过程中产生的污染物所需的淡水量）</a:t>
            </a:r>
            <a:endParaRPr lang="en-US" altLang="zh-CN" dirty="0"/>
          </a:p>
          <a:p>
            <a:r>
              <a:rPr lang="zh-CN" altLang="en-US" dirty="0"/>
              <a:t>尽管生产需要用水，但生产洗发水的过程中对环境影响最大的是灰色水足迹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F607FD-F00C-491F-8D78-8A78AC333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39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roup 4"/>
          <p:cNvGrpSpPr>
            <a:grpSpLocks noChangeAspect="1"/>
          </p:cNvGrpSpPr>
          <p:nvPr userDrawn="1"/>
        </p:nvGrpSpPr>
        <p:grpSpPr bwMode="auto">
          <a:xfrm>
            <a:off x="-802138" y="-208917"/>
            <a:ext cx="15141911" cy="9342157"/>
            <a:chOff x="185" y="-4"/>
            <a:chExt cx="7198" cy="4324"/>
          </a:xfrm>
          <a:solidFill>
            <a:schemeClr val="accent3"/>
          </a:solidFill>
        </p:grpSpPr>
        <p:grpSp>
          <p:nvGrpSpPr>
            <p:cNvPr id="1132" name="Group 205"/>
            <p:cNvGrpSpPr>
              <a:grpSpLocks/>
            </p:cNvGrpSpPr>
            <p:nvPr/>
          </p:nvGrpSpPr>
          <p:grpSpPr bwMode="auto">
            <a:xfrm>
              <a:off x="185" y="-4"/>
              <a:ext cx="7198" cy="4024"/>
              <a:chOff x="185" y="-4"/>
              <a:chExt cx="7198" cy="4024"/>
            </a:xfrm>
            <a:grpFill/>
          </p:grpSpPr>
          <p:sp>
            <p:nvSpPr>
              <p:cNvPr id="1476" name="Freeform 5"/>
              <p:cNvSpPr>
                <a:spLocks/>
              </p:cNvSpPr>
              <p:nvPr/>
            </p:nvSpPr>
            <p:spPr bwMode="auto">
              <a:xfrm>
                <a:off x="1578" y="1139"/>
                <a:ext cx="186" cy="786"/>
              </a:xfrm>
              <a:custGeom>
                <a:avLst/>
                <a:gdLst>
                  <a:gd name="T0" fmla="*/ 186 w 186"/>
                  <a:gd name="T1" fmla="*/ 0 h 786"/>
                  <a:gd name="T2" fmla="*/ 186 w 186"/>
                  <a:gd name="T3" fmla="*/ 0 h 786"/>
                  <a:gd name="T4" fmla="*/ 0 w 186"/>
                  <a:gd name="T5" fmla="*/ 786 h 786"/>
                  <a:gd name="T6" fmla="*/ 0 w 186"/>
                  <a:gd name="T7" fmla="*/ 786 h 786"/>
                  <a:gd name="T8" fmla="*/ 186 w 186"/>
                  <a:gd name="T9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6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18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7" name="Freeform 6"/>
              <p:cNvSpPr>
                <a:spLocks/>
              </p:cNvSpPr>
              <p:nvPr/>
            </p:nvSpPr>
            <p:spPr bwMode="auto">
              <a:xfrm>
                <a:off x="1578" y="1139"/>
                <a:ext cx="186" cy="786"/>
              </a:xfrm>
              <a:custGeom>
                <a:avLst/>
                <a:gdLst>
                  <a:gd name="T0" fmla="*/ 186 w 186"/>
                  <a:gd name="T1" fmla="*/ 0 h 786"/>
                  <a:gd name="T2" fmla="*/ 186 w 186"/>
                  <a:gd name="T3" fmla="*/ 0 h 786"/>
                  <a:gd name="T4" fmla="*/ 0 w 186"/>
                  <a:gd name="T5" fmla="*/ 786 h 786"/>
                  <a:gd name="T6" fmla="*/ 0 w 186"/>
                  <a:gd name="T7" fmla="*/ 786 h 786"/>
                  <a:gd name="T8" fmla="*/ 186 w 186"/>
                  <a:gd name="T9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6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18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8" name="Freeform 7"/>
              <p:cNvSpPr>
                <a:spLocks/>
              </p:cNvSpPr>
              <p:nvPr/>
            </p:nvSpPr>
            <p:spPr bwMode="auto">
              <a:xfrm>
                <a:off x="1582" y="1139"/>
                <a:ext cx="186" cy="790"/>
              </a:xfrm>
              <a:custGeom>
                <a:avLst/>
                <a:gdLst>
                  <a:gd name="T0" fmla="*/ 186 w 186"/>
                  <a:gd name="T1" fmla="*/ 0 h 790"/>
                  <a:gd name="T2" fmla="*/ 186 w 186"/>
                  <a:gd name="T3" fmla="*/ 0 h 790"/>
                  <a:gd name="T4" fmla="*/ 0 w 186"/>
                  <a:gd name="T5" fmla="*/ 790 h 790"/>
                  <a:gd name="T6" fmla="*/ 186 w 186"/>
                  <a:gd name="T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790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90"/>
                    </a:lnTo>
                    <a:lnTo>
                      <a:pt x="18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9" name="Freeform 8"/>
              <p:cNvSpPr>
                <a:spLocks/>
              </p:cNvSpPr>
              <p:nvPr/>
            </p:nvSpPr>
            <p:spPr bwMode="auto">
              <a:xfrm>
                <a:off x="1582" y="1139"/>
                <a:ext cx="186" cy="790"/>
              </a:xfrm>
              <a:custGeom>
                <a:avLst/>
                <a:gdLst>
                  <a:gd name="T0" fmla="*/ 186 w 186"/>
                  <a:gd name="T1" fmla="*/ 0 h 790"/>
                  <a:gd name="T2" fmla="*/ 186 w 186"/>
                  <a:gd name="T3" fmla="*/ 0 h 790"/>
                  <a:gd name="T4" fmla="*/ 0 w 186"/>
                  <a:gd name="T5" fmla="*/ 790 h 790"/>
                  <a:gd name="T6" fmla="*/ 186 w 186"/>
                  <a:gd name="T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790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90"/>
                    </a:lnTo>
                    <a:lnTo>
                      <a:pt x="18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0" name="Freeform 9"/>
              <p:cNvSpPr>
                <a:spLocks/>
              </p:cNvSpPr>
              <p:nvPr/>
            </p:nvSpPr>
            <p:spPr bwMode="auto">
              <a:xfrm>
                <a:off x="955" y="1723"/>
                <a:ext cx="623" cy="206"/>
              </a:xfrm>
              <a:custGeom>
                <a:avLst/>
                <a:gdLst>
                  <a:gd name="T0" fmla="*/ 0 w 623"/>
                  <a:gd name="T1" fmla="*/ 0 h 206"/>
                  <a:gd name="T2" fmla="*/ 623 w 623"/>
                  <a:gd name="T3" fmla="*/ 206 h 206"/>
                  <a:gd name="T4" fmla="*/ 623 w 623"/>
                  <a:gd name="T5" fmla="*/ 206 h 206"/>
                  <a:gd name="T6" fmla="*/ 0 w 623"/>
                  <a:gd name="T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3" h="206">
                    <a:moveTo>
                      <a:pt x="0" y="0"/>
                    </a:moveTo>
                    <a:lnTo>
                      <a:pt x="623" y="206"/>
                    </a:lnTo>
                    <a:lnTo>
                      <a:pt x="623" y="2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1" name="Freeform 10"/>
              <p:cNvSpPr>
                <a:spLocks/>
              </p:cNvSpPr>
              <p:nvPr/>
            </p:nvSpPr>
            <p:spPr bwMode="auto">
              <a:xfrm>
                <a:off x="955" y="1723"/>
                <a:ext cx="623" cy="206"/>
              </a:xfrm>
              <a:custGeom>
                <a:avLst/>
                <a:gdLst>
                  <a:gd name="T0" fmla="*/ 0 w 623"/>
                  <a:gd name="T1" fmla="*/ 0 h 206"/>
                  <a:gd name="T2" fmla="*/ 623 w 623"/>
                  <a:gd name="T3" fmla="*/ 206 h 206"/>
                  <a:gd name="T4" fmla="*/ 623 w 623"/>
                  <a:gd name="T5" fmla="*/ 206 h 206"/>
                  <a:gd name="T6" fmla="*/ 0 w 623"/>
                  <a:gd name="T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3" h="206">
                    <a:moveTo>
                      <a:pt x="0" y="0"/>
                    </a:moveTo>
                    <a:lnTo>
                      <a:pt x="623" y="206"/>
                    </a:lnTo>
                    <a:lnTo>
                      <a:pt x="623" y="20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2" name="Freeform 11"/>
              <p:cNvSpPr>
                <a:spLocks/>
              </p:cNvSpPr>
              <p:nvPr/>
            </p:nvSpPr>
            <p:spPr bwMode="auto">
              <a:xfrm>
                <a:off x="1578" y="1135"/>
                <a:ext cx="190" cy="794"/>
              </a:xfrm>
              <a:custGeom>
                <a:avLst/>
                <a:gdLst>
                  <a:gd name="T0" fmla="*/ 190 w 190"/>
                  <a:gd name="T1" fmla="*/ 0 h 794"/>
                  <a:gd name="T2" fmla="*/ 190 w 190"/>
                  <a:gd name="T3" fmla="*/ 4 h 794"/>
                  <a:gd name="T4" fmla="*/ 186 w 190"/>
                  <a:gd name="T5" fmla="*/ 4 h 794"/>
                  <a:gd name="T6" fmla="*/ 0 w 190"/>
                  <a:gd name="T7" fmla="*/ 790 h 794"/>
                  <a:gd name="T8" fmla="*/ 4 w 190"/>
                  <a:gd name="T9" fmla="*/ 790 h 794"/>
                  <a:gd name="T10" fmla="*/ 4 w 190"/>
                  <a:gd name="T11" fmla="*/ 790 h 794"/>
                  <a:gd name="T12" fmla="*/ 4 w 190"/>
                  <a:gd name="T13" fmla="*/ 794 h 794"/>
                  <a:gd name="T14" fmla="*/ 4 w 190"/>
                  <a:gd name="T15" fmla="*/ 794 h 794"/>
                  <a:gd name="T16" fmla="*/ 190 w 190"/>
                  <a:gd name="T17" fmla="*/ 4 h 794"/>
                  <a:gd name="T18" fmla="*/ 190 w 190"/>
                  <a:gd name="T19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" h="794">
                    <a:moveTo>
                      <a:pt x="190" y="0"/>
                    </a:moveTo>
                    <a:lnTo>
                      <a:pt x="190" y="4"/>
                    </a:lnTo>
                    <a:lnTo>
                      <a:pt x="186" y="4"/>
                    </a:lnTo>
                    <a:lnTo>
                      <a:pt x="0" y="790"/>
                    </a:lnTo>
                    <a:lnTo>
                      <a:pt x="4" y="790"/>
                    </a:lnTo>
                    <a:lnTo>
                      <a:pt x="4" y="790"/>
                    </a:lnTo>
                    <a:lnTo>
                      <a:pt x="4" y="794"/>
                    </a:lnTo>
                    <a:lnTo>
                      <a:pt x="4" y="794"/>
                    </a:lnTo>
                    <a:lnTo>
                      <a:pt x="190" y="4"/>
                    </a:lnTo>
                    <a:lnTo>
                      <a:pt x="19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3" name="Freeform 12"/>
              <p:cNvSpPr>
                <a:spLocks/>
              </p:cNvSpPr>
              <p:nvPr/>
            </p:nvSpPr>
            <p:spPr bwMode="auto">
              <a:xfrm>
                <a:off x="1578" y="1135"/>
                <a:ext cx="190" cy="794"/>
              </a:xfrm>
              <a:custGeom>
                <a:avLst/>
                <a:gdLst>
                  <a:gd name="T0" fmla="*/ 190 w 190"/>
                  <a:gd name="T1" fmla="*/ 0 h 794"/>
                  <a:gd name="T2" fmla="*/ 190 w 190"/>
                  <a:gd name="T3" fmla="*/ 4 h 794"/>
                  <a:gd name="T4" fmla="*/ 186 w 190"/>
                  <a:gd name="T5" fmla="*/ 4 h 794"/>
                  <a:gd name="T6" fmla="*/ 0 w 190"/>
                  <a:gd name="T7" fmla="*/ 790 h 794"/>
                  <a:gd name="T8" fmla="*/ 4 w 190"/>
                  <a:gd name="T9" fmla="*/ 790 h 794"/>
                  <a:gd name="T10" fmla="*/ 4 w 190"/>
                  <a:gd name="T11" fmla="*/ 790 h 794"/>
                  <a:gd name="T12" fmla="*/ 4 w 190"/>
                  <a:gd name="T13" fmla="*/ 794 h 794"/>
                  <a:gd name="T14" fmla="*/ 4 w 190"/>
                  <a:gd name="T15" fmla="*/ 794 h 794"/>
                  <a:gd name="T16" fmla="*/ 190 w 190"/>
                  <a:gd name="T17" fmla="*/ 4 h 794"/>
                  <a:gd name="T18" fmla="*/ 190 w 190"/>
                  <a:gd name="T19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" h="794">
                    <a:moveTo>
                      <a:pt x="190" y="0"/>
                    </a:moveTo>
                    <a:lnTo>
                      <a:pt x="190" y="4"/>
                    </a:lnTo>
                    <a:lnTo>
                      <a:pt x="186" y="4"/>
                    </a:lnTo>
                    <a:lnTo>
                      <a:pt x="0" y="790"/>
                    </a:lnTo>
                    <a:lnTo>
                      <a:pt x="4" y="790"/>
                    </a:lnTo>
                    <a:lnTo>
                      <a:pt x="4" y="790"/>
                    </a:lnTo>
                    <a:lnTo>
                      <a:pt x="4" y="794"/>
                    </a:lnTo>
                    <a:lnTo>
                      <a:pt x="4" y="794"/>
                    </a:lnTo>
                    <a:lnTo>
                      <a:pt x="190" y="4"/>
                    </a:lnTo>
                    <a:lnTo>
                      <a:pt x="19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4" name="Freeform 13"/>
              <p:cNvSpPr>
                <a:spLocks/>
              </p:cNvSpPr>
              <p:nvPr/>
            </p:nvSpPr>
            <p:spPr bwMode="auto">
              <a:xfrm>
                <a:off x="1595" y="3060"/>
                <a:ext cx="533" cy="228"/>
              </a:xfrm>
              <a:custGeom>
                <a:avLst/>
                <a:gdLst>
                  <a:gd name="T0" fmla="*/ 0 w 533"/>
                  <a:gd name="T1" fmla="*/ 0 h 228"/>
                  <a:gd name="T2" fmla="*/ 0 w 533"/>
                  <a:gd name="T3" fmla="*/ 0 h 228"/>
                  <a:gd name="T4" fmla="*/ 533 w 533"/>
                  <a:gd name="T5" fmla="*/ 228 h 228"/>
                  <a:gd name="T6" fmla="*/ 0 w 533"/>
                  <a:gd name="T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3" h="228">
                    <a:moveTo>
                      <a:pt x="0" y="0"/>
                    </a:moveTo>
                    <a:lnTo>
                      <a:pt x="0" y="0"/>
                    </a:lnTo>
                    <a:lnTo>
                      <a:pt x="533" y="2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5" name="Freeform 14"/>
              <p:cNvSpPr>
                <a:spLocks/>
              </p:cNvSpPr>
              <p:nvPr/>
            </p:nvSpPr>
            <p:spPr bwMode="auto">
              <a:xfrm>
                <a:off x="1595" y="3060"/>
                <a:ext cx="533" cy="228"/>
              </a:xfrm>
              <a:custGeom>
                <a:avLst/>
                <a:gdLst>
                  <a:gd name="T0" fmla="*/ 0 w 533"/>
                  <a:gd name="T1" fmla="*/ 0 h 228"/>
                  <a:gd name="T2" fmla="*/ 0 w 533"/>
                  <a:gd name="T3" fmla="*/ 0 h 228"/>
                  <a:gd name="T4" fmla="*/ 533 w 533"/>
                  <a:gd name="T5" fmla="*/ 228 h 228"/>
                  <a:gd name="T6" fmla="*/ 0 w 533"/>
                  <a:gd name="T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3" h="228">
                    <a:moveTo>
                      <a:pt x="0" y="0"/>
                    </a:moveTo>
                    <a:lnTo>
                      <a:pt x="0" y="0"/>
                    </a:lnTo>
                    <a:lnTo>
                      <a:pt x="533" y="22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6" name="Freeform 15"/>
              <p:cNvSpPr>
                <a:spLocks/>
              </p:cNvSpPr>
              <p:nvPr/>
            </p:nvSpPr>
            <p:spPr bwMode="auto">
              <a:xfrm>
                <a:off x="1590" y="3060"/>
                <a:ext cx="360" cy="955"/>
              </a:xfrm>
              <a:custGeom>
                <a:avLst/>
                <a:gdLst>
                  <a:gd name="T0" fmla="*/ 0 w 360"/>
                  <a:gd name="T1" fmla="*/ 0 h 955"/>
                  <a:gd name="T2" fmla="*/ 0 w 360"/>
                  <a:gd name="T3" fmla="*/ 0 h 955"/>
                  <a:gd name="T4" fmla="*/ 360 w 360"/>
                  <a:gd name="T5" fmla="*/ 955 h 955"/>
                  <a:gd name="T6" fmla="*/ 0 w 360"/>
                  <a:gd name="T7" fmla="*/ 0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955">
                    <a:moveTo>
                      <a:pt x="0" y="0"/>
                    </a:moveTo>
                    <a:lnTo>
                      <a:pt x="0" y="0"/>
                    </a:lnTo>
                    <a:lnTo>
                      <a:pt x="360" y="95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7" name="Freeform 16"/>
              <p:cNvSpPr>
                <a:spLocks/>
              </p:cNvSpPr>
              <p:nvPr/>
            </p:nvSpPr>
            <p:spPr bwMode="auto">
              <a:xfrm>
                <a:off x="1590" y="3060"/>
                <a:ext cx="360" cy="955"/>
              </a:xfrm>
              <a:custGeom>
                <a:avLst/>
                <a:gdLst>
                  <a:gd name="T0" fmla="*/ 0 w 360"/>
                  <a:gd name="T1" fmla="*/ 0 h 955"/>
                  <a:gd name="T2" fmla="*/ 0 w 360"/>
                  <a:gd name="T3" fmla="*/ 0 h 955"/>
                  <a:gd name="T4" fmla="*/ 360 w 360"/>
                  <a:gd name="T5" fmla="*/ 955 h 955"/>
                  <a:gd name="T6" fmla="*/ 0 w 360"/>
                  <a:gd name="T7" fmla="*/ 0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955">
                    <a:moveTo>
                      <a:pt x="0" y="0"/>
                    </a:moveTo>
                    <a:lnTo>
                      <a:pt x="0" y="0"/>
                    </a:lnTo>
                    <a:lnTo>
                      <a:pt x="360" y="955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8" name="Freeform 17"/>
              <p:cNvSpPr>
                <a:spLocks/>
              </p:cNvSpPr>
              <p:nvPr/>
            </p:nvSpPr>
            <p:spPr bwMode="auto">
              <a:xfrm>
                <a:off x="2069" y="3409"/>
                <a:ext cx="339" cy="459"/>
              </a:xfrm>
              <a:custGeom>
                <a:avLst/>
                <a:gdLst>
                  <a:gd name="T0" fmla="*/ 339 w 339"/>
                  <a:gd name="T1" fmla="*/ 0 h 459"/>
                  <a:gd name="T2" fmla="*/ 339 w 339"/>
                  <a:gd name="T3" fmla="*/ 0 h 459"/>
                  <a:gd name="T4" fmla="*/ 0 w 339"/>
                  <a:gd name="T5" fmla="*/ 459 h 459"/>
                  <a:gd name="T6" fmla="*/ 339 w 339"/>
                  <a:gd name="T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459">
                    <a:moveTo>
                      <a:pt x="339" y="0"/>
                    </a:moveTo>
                    <a:lnTo>
                      <a:pt x="339" y="0"/>
                    </a:lnTo>
                    <a:lnTo>
                      <a:pt x="0" y="459"/>
                    </a:lnTo>
                    <a:lnTo>
                      <a:pt x="33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9" name="Freeform 18"/>
              <p:cNvSpPr>
                <a:spLocks/>
              </p:cNvSpPr>
              <p:nvPr/>
            </p:nvSpPr>
            <p:spPr bwMode="auto">
              <a:xfrm>
                <a:off x="2069" y="3409"/>
                <a:ext cx="339" cy="459"/>
              </a:xfrm>
              <a:custGeom>
                <a:avLst/>
                <a:gdLst>
                  <a:gd name="T0" fmla="*/ 339 w 339"/>
                  <a:gd name="T1" fmla="*/ 0 h 459"/>
                  <a:gd name="T2" fmla="*/ 339 w 339"/>
                  <a:gd name="T3" fmla="*/ 0 h 459"/>
                  <a:gd name="T4" fmla="*/ 0 w 339"/>
                  <a:gd name="T5" fmla="*/ 459 h 459"/>
                  <a:gd name="T6" fmla="*/ 339 w 339"/>
                  <a:gd name="T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459">
                    <a:moveTo>
                      <a:pt x="339" y="0"/>
                    </a:moveTo>
                    <a:lnTo>
                      <a:pt x="339" y="0"/>
                    </a:lnTo>
                    <a:lnTo>
                      <a:pt x="0" y="459"/>
                    </a:lnTo>
                    <a:lnTo>
                      <a:pt x="33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0" name="Rectangle 19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1" name="Rectangle 20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2" name="Freeform 21"/>
              <p:cNvSpPr>
                <a:spLocks/>
              </p:cNvSpPr>
              <p:nvPr/>
            </p:nvSpPr>
            <p:spPr bwMode="auto">
              <a:xfrm>
                <a:off x="2412" y="3387"/>
                <a:ext cx="8" cy="15"/>
              </a:xfrm>
              <a:custGeom>
                <a:avLst/>
                <a:gdLst>
                  <a:gd name="T0" fmla="*/ 8 w 8"/>
                  <a:gd name="T1" fmla="*/ 0 h 15"/>
                  <a:gd name="T2" fmla="*/ 0 w 8"/>
                  <a:gd name="T3" fmla="*/ 15 h 15"/>
                  <a:gd name="T4" fmla="*/ 8 w 8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5">
                    <a:moveTo>
                      <a:pt x="8" y="0"/>
                    </a:moveTo>
                    <a:lnTo>
                      <a:pt x="0" y="15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3" name="Freeform 22"/>
              <p:cNvSpPr>
                <a:spLocks/>
              </p:cNvSpPr>
              <p:nvPr/>
            </p:nvSpPr>
            <p:spPr bwMode="auto">
              <a:xfrm>
                <a:off x="2412" y="3387"/>
                <a:ext cx="8" cy="15"/>
              </a:xfrm>
              <a:custGeom>
                <a:avLst/>
                <a:gdLst>
                  <a:gd name="T0" fmla="*/ 8 w 8"/>
                  <a:gd name="T1" fmla="*/ 0 h 15"/>
                  <a:gd name="T2" fmla="*/ 0 w 8"/>
                  <a:gd name="T3" fmla="*/ 15 h 15"/>
                  <a:gd name="T4" fmla="*/ 8 w 8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5">
                    <a:moveTo>
                      <a:pt x="8" y="0"/>
                    </a:moveTo>
                    <a:lnTo>
                      <a:pt x="0" y="15"/>
                    </a:lnTo>
                    <a:lnTo>
                      <a:pt x="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4" name="Freeform 23"/>
              <p:cNvSpPr>
                <a:spLocks/>
              </p:cNvSpPr>
              <p:nvPr/>
            </p:nvSpPr>
            <p:spPr bwMode="auto">
              <a:xfrm>
                <a:off x="1595" y="2766"/>
                <a:ext cx="1088" cy="639"/>
              </a:xfrm>
              <a:custGeom>
                <a:avLst/>
                <a:gdLst>
                  <a:gd name="T0" fmla="*/ 1088 w 1088"/>
                  <a:gd name="T1" fmla="*/ 0 h 639"/>
                  <a:gd name="T2" fmla="*/ 4 w 1088"/>
                  <a:gd name="T3" fmla="*/ 290 h 639"/>
                  <a:gd name="T4" fmla="*/ 4 w 1088"/>
                  <a:gd name="T5" fmla="*/ 290 h 639"/>
                  <a:gd name="T6" fmla="*/ 0 w 1088"/>
                  <a:gd name="T7" fmla="*/ 290 h 639"/>
                  <a:gd name="T8" fmla="*/ 0 w 1088"/>
                  <a:gd name="T9" fmla="*/ 294 h 639"/>
                  <a:gd name="T10" fmla="*/ 533 w 1088"/>
                  <a:gd name="T11" fmla="*/ 522 h 639"/>
                  <a:gd name="T12" fmla="*/ 813 w 1088"/>
                  <a:gd name="T13" fmla="*/ 639 h 639"/>
                  <a:gd name="T14" fmla="*/ 813 w 1088"/>
                  <a:gd name="T15" fmla="*/ 639 h 639"/>
                  <a:gd name="T16" fmla="*/ 813 w 1088"/>
                  <a:gd name="T17" fmla="*/ 639 h 639"/>
                  <a:gd name="T18" fmla="*/ 813 w 1088"/>
                  <a:gd name="T19" fmla="*/ 639 h 639"/>
                  <a:gd name="T20" fmla="*/ 813 w 1088"/>
                  <a:gd name="T21" fmla="*/ 636 h 639"/>
                  <a:gd name="T22" fmla="*/ 4 w 1088"/>
                  <a:gd name="T23" fmla="*/ 290 h 639"/>
                  <a:gd name="T24" fmla="*/ 1088 w 1088"/>
                  <a:gd name="T25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8" h="639">
                    <a:moveTo>
                      <a:pt x="1088" y="0"/>
                    </a:moveTo>
                    <a:lnTo>
                      <a:pt x="4" y="290"/>
                    </a:lnTo>
                    <a:lnTo>
                      <a:pt x="4" y="290"/>
                    </a:lnTo>
                    <a:lnTo>
                      <a:pt x="0" y="290"/>
                    </a:lnTo>
                    <a:lnTo>
                      <a:pt x="0" y="294"/>
                    </a:lnTo>
                    <a:lnTo>
                      <a:pt x="533" y="522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6"/>
                    </a:lnTo>
                    <a:lnTo>
                      <a:pt x="4" y="290"/>
                    </a:lnTo>
                    <a:lnTo>
                      <a:pt x="108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5" name="Freeform 24"/>
              <p:cNvSpPr>
                <a:spLocks/>
              </p:cNvSpPr>
              <p:nvPr/>
            </p:nvSpPr>
            <p:spPr bwMode="auto">
              <a:xfrm>
                <a:off x="1595" y="2766"/>
                <a:ext cx="1088" cy="639"/>
              </a:xfrm>
              <a:custGeom>
                <a:avLst/>
                <a:gdLst>
                  <a:gd name="T0" fmla="*/ 1088 w 1088"/>
                  <a:gd name="T1" fmla="*/ 0 h 639"/>
                  <a:gd name="T2" fmla="*/ 4 w 1088"/>
                  <a:gd name="T3" fmla="*/ 290 h 639"/>
                  <a:gd name="T4" fmla="*/ 4 w 1088"/>
                  <a:gd name="T5" fmla="*/ 290 h 639"/>
                  <a:gd name="T6" fmla="*/ 0 w 1088"/>
                  <a:gd name="T7" fmla="*/ 290 h 639"/>
                  <a:gd name="T8" fmla="*/ 0 w 1088"/>
                  <a:gd name="T9" fmla="*/ 294 h 639"/>
                  <a:gd name="T10" fmla="*/ 533 w 1088"/>
                  <a:gd name="T11" fmla="*/ 522 h 639"/>
                  <a:gd name="T12" fmla="*/ 813 w 1088"/>
                  <a:gd name="T13" fmla="*/ 639 h 639"/>
                  <a:gd name="T14" fmla="*/ 813 w 1088"/>
                  <a:gd name="T15" fmla="*/ 639 h 639"/>
                  <a:gd name="T16" fmla="*/ 813 w 1088"/>
                  <a:gd name="T17" fmla="*/ 639 h 639"/>
                  <a:gd name="T18" fmla="*/ 813 w 1088"/>
                  <a:gd name="T19" fmla="*/ 639 h 639"/>
                  <a:gd name="T20" fmla="*/ 813 w 1088"/>
                  <a:gd name="T21" fmla="*/ 636 h 639"/>
                  <a:gd name="T22" fmla="*/ 4 w 1088"/>
                  <a:gd name="T23" fmla="*/ 290 h 639"/>
                  <a:gd name="T24" fmla="*/ 1088 w 1088"/>
                  <a:gd name="T25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8" h="639">
                    <a:moveTo>
                      <a:pt x="1088" y="0"/>
                    </a:moveTo>
                    <a:lnTo>
                      <a:pt x="4" y="290"/>
                    </a:lnTo>
                    <a:lnTo>
                      <a:pt x="4" y="290"/>
                    </a:lnTo>
                    <a:lnTo>
                      <a:pt x="0" y="290"/>
                    </a:lnTo>
                    <a:lnTo>
                      <a:pt x="0" y="294"/>
                    </a:lnTo>
                    <a:lnTo>
                      <a:pt x="533" y="522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6"/>
                    </a:lnTo>
                    <a:lnTo>
                      <a:pt x="4" y="290"/>
                    </a:lnTo>
                    <a:lnTo>
                      <a:pt x="108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6" name="Freeform 25"/>
              <p:cNvSpPr>
                <a:spLocks/>
              </p:cNvSpPr>
              <p:nvPr/>
            </p:nvSpPr>
            <p:spPr bwMode="auto">
              <a:xfrm>
                <a:off x="2412" y="3207"/>
                <a:ext cx="318" cy="198"/>
              </a:xfrm>
              <a:custGeom>
                <a:avLst/>
                <a:gdLst>
                  <a:gd name="T0" fmla="*/ 318 w 318"/>
                  <a:gd name="T1" fmla="*/ 0 h 198"/>
                  <a:gd name="T2" fmla="*/ 0 w 318"/>
                  <a:gd name="T3" fmla="*/ 198 h 198"/>
                  <a:gd name="T4" fmla="*/ 0 w 318"/>
                  <a:gd name="T5" fmla="*/ 198 h 198"/>
                  <a:gd name="T6" fmla="*/ 318 w 318"/>
                  <a:gd name="T7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198">
                    <a:moveTo>
                      <a:pt x="318" y="0"/>
                    </a:moveTo>
                    <a:lnTo>
                      <a:pt x="0" y="198"/>
                    </a:lnTo>
                    <a:lnTo>
                      <a:pt x="0" y="198"/>
                    </a:lnTo>
                    <a:lnTo>
                      <a:pt x="3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7" name="Freeform 26"/>
              <p:cNvSpPr>
                <a:spLocks/>
              </p:cNvSpPr>
              <p:nvPr/>
            </p:nvSpPr>
            <p:spPr bwMode="auto">
              <a:xfrm>
                <a:off x="2412" y="3207"/>
                <a:ext cx="318" cy="198"/>
              </a:xfrm>
              <a:custGeom>
                <a:avLst/>
                <a:gdLst>
                  <a:gd name="T0" fmla="*/ 318 w 318"/>
                  <a:gd name="T1" fmla="*/ 0 h 198"/>
                  <a:gd name="T2" fmla="*/ 0 w 318"/>
                  <a:gd name="T3" fmla="*/ 198 h 198"/>
                  <a:gd name="T4" fmla="*/ 0 w 318"/>
                  <a:gd name="T5" fmla="*/ 198 h 198"/>
                  <a:gd name="T6" fmla="*/ 318 w 318"/>
                  <a:gd name="T7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198">
                    <a:moveTo>
                      <a:pt x="318" y="0"/>
                    </a:moveTo>
                    <a:lnTo>
                      <a:pt x="0" y="198"/>
                    </a:lnTo>
                    <a:lnTo>
                      <a:pt x="0" y="198"/>
                    </a:lnTo>
                    <a:lnTo>
                      <a:pt x="31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8" name="Freeform 27"/>
              <p:cNvSpPr>
                <a:spLocks/>
              </p:cNvSpPr>
              <p:nvPr/>
            </p:nvSpPr>
            <p:spPr bwMode="auto">
              <a:xfrm>
                <a:off x="2691" y="2762"/>
                <a:ext cx="314" cy="210"/>
              </a:xfrm>
              <a:custGeom>
                <a:avLst/>
                <a:gdLst>
                  <a:gd name="T0" fmla="*/ 0 w 314"/>
                  <a:gd name="T1" fmla="*/ 0 h 210"/>
                  <a:gd name="T2" fmla="*/ 0 w 314"/>
                  <a:gd name="T3" fmla="*/ 0 h 210"/>
                  <a:gd name="T4" fmla="*/ 314 w 314"/>
                  <a:gd name="T5" fmla="*/ 210 h 210"/>
                  <a:gd name="T6" fmla="*/ 0 w 314"/>
                  <a:gd name="T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4" h="210">
                    <a:moveTo>
                      <a:pt x="0" y="0"/>
                    </a:moveTo>
                    <a:lnTo>
                      <a:pt x="0" y="0"/>
                    </a:lnTo>
                    <a:lnTo>
                      <a:pt x="314" y="2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9" name="Freeform 28"/>
              <p:cNvSpPr>
                <a:spLocks/>
              </p:cNvSpPr>
              <p:nvPr/>
            </p:nvSpPr>
            <p:spPr bwMode="auto">
              <a:xfrm>
                <a:off x="2691" y="2762"/>
                <a:ext cx="314" cy="210"/>
              </a:xfrm>
              <a:custGeom>
                <a:avLst/>
                <a:gdLst>
                  <a:gd name="T0" fmla="*/ 0 w 314"/>
                  <a:gd name="T1" fmla="*/ 0 h 210"/>
                  <a:gd name="T2" fmla="*/ 0 w 314"/>
                  <a:gd name="T3" fmla="*/ 0 h 210"/>
                  <a:gd name="T4" fmla="*/ 314 w 314"/>
                  <a:gd name="T5" fmla="*/ 210 h 210"/>
                  <a:gd name="T6" fmla="*/ 0 w 314"/>
                  <a:gd name="T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4" h="210">
                    <a:moveTo>
                      <a:pt x="0" y="0"/>
                    </a:moveTo>
                    <a:lnTo>
                      <a:pt x="0" y="0"/>
                    </a:lnTo>
                    <a:lnTo>
                      <a:pt x="314" y="21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0" name="Freeform 29"/>
              <p:cNvSpPr>
                <a:spLocks/>
              </p:cNvSpPr>
              <p:nvPr/>
            </p:nvSpPr>
            <p:spPr bwMode="auto">
              <a:xfrm>
                <a:off x="2408" y="2766"/>
                <a:ext cx="639" cy="639"/>
              </a:xfrm>
              <a:custGeom>
                <a:avLst/>
                <a:gdLst>
                  <a:gd name="T0" fmla="*/ 279 w 639"/>
                  <a:gd name="T1" fmla="*/ 0 h 639"/>
                  <a:gd name="T2" fmla="*/ 275 w 639"/>
                  <a:gd name="T3" fmla="*/ 0 h 639"/>
                  <a:gd name="T4" fmla="*/ 0 w 639"/>
                  <a:gd name="T5" fmla="*/ 636 h 639"/>
                  <a:gd name="T6" fmla="*/ 0 w 639"/>
                  <a:gd name="T7" fmla="*/ 639 h 639"/>
                  <a:gd name="T8" fmla="*/ 0 w 639"/>
                  <a:gd name="T9" fmla="*/ 639 h 639"/>
                  <a:gd name="T10" fmla="*/ 0 w 639"/>
                  <a:gd name="T11" fmla="*/ 636 h 639"/>
                  <a:gd name="T12" fmla="*/ 0 w 639"/>
                  <a:gd name="T13" fmla="*/ 636 h 639"/>
                  <a:gd name="T14" fmla="*/ 207 w 639"/>
                  <a:gd name="T15" fmla="*/ 507 h 639"/>
                  <a:gd name="T16" fmla="*/ 4 w 639"/>
                  <a:gd name="T17" fmla="*/ 636 h 639"/>
                  <a:gd name="T18" fmla="*/ 12 w 639"/>
                  <a:gd name="T19" fmla="*/ 621 h 639"/>
                  <a:gd name="T20" fmla="*/ 279 w 639"/>
                  <a:gd name="T21" fmla="*/ 0 h 639"/>
                  <a:gd name="T22" fmla="*/ 639 w 639"/>
                  <a:gd name="T23" fmla="*/ 235 h 639"/>
                  <a:gd name="T24" fmla="*/ 639 w 639"/>
                  <a:gd name="T25" fmla="*/ 235 h 639"/>
                  <a:gd name="T26" fmla="*/ 279 w 639"/>
                  <a:gd name="T27" fmla="*/ 0 h 639"/>
                  <a:gd name="T28" fmla="*/ 279 w 639"/>
                  <a:gd name="T29" fmla="*/ 0 h 639"/>
                  <a:gd name="T30" fmla="*/ 279 w 639"/>
                  <a:gd name="T31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9" h="639">
                    <a:moveTo>
                      <a:pt x="279" y="0"/>
                    </a:moveTo>
                    <a:lnTo>
                      <a:pt x="275" y="0"/>
                    </a:lnTo>
                    <a:lnTo>
                      <a:pt x="0" y="63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0" y="636"/>
                    </a:lnTo>
                    <a:lnTo>
                      <a:pt x="0" y="636"/>
                    </a:lnTo>
                    <a:lnTo>
                      <a:pt x="207" y="507"/>
                    </a:lnTo>
                    <a:lnTo>
                      <a:pt x="4" y="636"/>
                    </a:lnTo>
                    <a:lnTo>
                      <a:pt x="12" y="621"/>
                    </a:lnTo>
                    <a:lnTo>
                      <a:pt x="279" y="0"/>
                    </a:lnTo>
                    <a:lnTo>
                      <a:pt x="639" y="235"/>
                    </a:lnTo>
                    <a:lnTo>
                      <a:pt x="639" y="235"/>
                    </a:lnTo>
                    <a:lnTo>
                      <a:pt x="279" y="0"/>
                    </a:lnTo>
                    <a:lnTo>
                      <a:pt x="279" y="0"/>
                    </a:lnTo>
                    <a:lnTo>
                      <a:pt x="27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1" name="Freeform 30"/>
              <p:cNvSpPr>
                <a:spLocks/>
              </p:cNvSpPr>
              <p:nvPr/>
            </p:nvSpPr>
            <p:spPr bwMode="auto">
              <a:xfrm>
                <a:off x="2408" y="2766"/>
                <a:ext cx="639" cy="639"/>
              </a:xfrm>
              <a:custGeom>
                <a:avLst/>
                <a:gdLst>
                  <a:gd name="T0" fmla="*/ 279 w 639"/>
                  <a:gd name="T1" fmla="*/ 0 h 639"/>
                  <a:gd name="T2" fmla="*/ 275 w 639"/>
                  <a:gd name="T3" fmla="*/ 0 h 639"/>
                  <a:gd name="T4" fmla="*/ 0 w 639"/>
                  <a:gd name="T5" fmla="*/ 636 h 639"/>
                  <a:gd name="T6" fmla="*/ 0 w 639"/>
                  <a:gd name="T7" fmla="*/ 639 h 639"/>
                  <a:gd name="T8" fmla="*/ 0 w 639"/>
                  <a:gd name="T9" fmla="*/ 639 h 639"/>
                  <a:gd name="T10" fmla="*/ 0 w 639"/>
                  <a:gd name="T11" fmla="*/ 636 h 639"/>
                  <a:gd name="T12" fmla="*/ 0 w 639"/>
                  <a:gd name="T13" fmla="*/ 636 h 639"/>
                  <a:gd name="T14" fmla="*/ 207 w 639"/>
                  <a:gd name="T15" fmla="*/ 507 h 639"/>
                  <a:gd name="T16" fmla="*/ 4 w 639"/>
                  <a:gd name="T17" fmla="*/ 636 h 639"/>
                  <a:gd name="T18" fmla="*/ 12 w 639"/>
                  <a:gd name="T19" fmla="*/ 621 h 639"/>
                  <a:gd name="T20" fmla="*/ 279 w 639"/>
                  <a:gd name="T21" fmla="*/ 0 h 639"/>
                  <a:gd name="T22" fmla="*/ 639 w 639"/>
                  <a:gd name="T23" fmla="*/ 235 h 639"/>
                  <a:gd name="T24" fmla="*/ 639 w 639"/>
                  <a:gd name="T25" fmla="*/ 235 h 639"/>
                  <a:gd name="T26" fmla="*/ 279 w 639"/>
                  <a:gd name="T27" fmla="*/ 0 h 639"/>
                  <a:gd name="T28" fmla="*/ 279 w 639"/>
                  <a:gd name="T29" fmla="*/ 0 h 639"/>
                  <a:gd name="T30" fmla="*/ 279 w 639"/>
                  <a:gd name="T31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9" h="639">
                    <a:moveTo>
                      <a:pt x="279" y="0"/>
                    </a:moveTo>
                    <a:lnTo>
                      <a:pt x="275" y="0"/>
                    </a:lnTo>
                    <a:lnTo>
                      <a:pt x="0" y="63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0" y="636"/>
                    </a:lnTo>
                    <a:lnTo>
                      <a:pt x="0" y="636"/>
                    </a:lnTo>
                    <a:lnTo>
                      <a:pt x="207" y="507"/>
                    </a:lnTo>
                    <a:lnTo>
                      <a:pt x="4" y="636"/>
                    </a:lnTo>
                    <a:lnTo>
                      <a:pt x="12" y="621"/>
                    </a:lnTo>
                    <a:lnTo>
                      <a:pt x="279" y="0"/>
                    </a:lnTo>
                    <a:lnTo>
                      <a:pt x="639" y="235"/>
                    </a:lnTo>
                    <a:lnTo>
                      <a:pt x="639" y="235"/>
                    </a:lnTo>
                    <a:lnTo>
                      <a:pt x="279" y="0"/>
                    </a:lnTo>
                    <a:lnTo>
                      <a:pt x="279" y="0"/>
                    </a:lnTo>
                    <a:lnTo>
                      <a:pt x="27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2" name="Freeform 31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3" name="Freeform 32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4" name="Freeform 33"/>
              <p:cNvSpPr>
                <a:spLocks/>
              </p:cNvSpPr>
              <p:nvPr/>
            </p:nvSpPr>
            <p:spPr bwMode="auto">
              <a:xfrm>
                <a:off x="3390" y="3339"/>
                <a:ext cx="546" cy="536"/>
              </a:xfrm>
              <a:custGeom>
                <a:avLst/>
                <a:gdLst>
                  <a:gd name="T0" fmla="*/ 0 w 546"/>
                  <a:gd name="T1" fmla="*/ 0 h 536"/>
                  <a:gd name="T2" fmla="*/ 546 w 546"/>
                  <a:gd name="T3" fmla="*/ 536 h 536"/>
                  <a:gd name="T4" fmla="*/ 0 w 546"/>
                  <a:gd name="T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6" h="536">
                    <a:moveTo>
                      <a:pt x="0" y="0"/>
                    </a:moveTo>
                    <a:lnTo>
                      <a:pt x="546" y="5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5" name="Freeform 34"/>
              <p:cNvSpPr>
                <a:spLocks/>
              </p:cNvSpPr>
              <p:nvPr/>
            </p:nvSpPr>
            <p:spPr bwMode="auto">
              <a:xfrm>
                <a:off x="3390" y="3339"/>
                <a:ext cx="546" cy="536"/>
              </a:xfrm>
              <a:custGeom>
                <a:avLst/>
                <a:gdLst>
                  <a:gd name="T0" fmla="*/ 0 w 546"/>
                  <a:gd name="T1" fmla="*/ 0 h 536"/>
                  <a:gd name="T2" fmla="*/ 546 w 546"/>
                  <a:gd name="T3" fmla="*/ 536 h 536"/>
                  <a:gd name="T4" fmla="*/ 0 w 546"/>
                  <a:gd name="T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6" h="536">
                    <a:moveTo>
                      <a:pt x="0" y="0"/>
                    </a:moveTo>
                    <a:lnTo>
                      <a:pt x="546" y="53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6" name="Freeform 35"/>
              <p:cNvSpPr>
                <a:spLocks/>
              </p:cNvSpPr>
              <p:nvPr/>
            </p:nvSpPr>
            <p:spPr bwMode="auto">
              <a:xfrm>
                <a:off x="3492" y="3435"/>
                <a:ext cx="461" cy="437"/>
              </a:xfrm>
              <a:custGeom>
                <a:avLst/>
                <a:gdLst>
                  <a:gd name="T0" fmla="*/ 0 w 461"/>
                  <a:gd name="T1" fmla="*/ 0 h 437"/>
                  <a:gd name="T2" fmla="*/ 449 w 461"/>
                  <a:gd name="T3" fmla="*/ 437 h 437"/>
                  <a:gd name="T4" fmla="*/ 461 w 461"/>
                  <a:gd name="T5" fmla="*/ 213 h 437"/>
                  <a:gd name="T6" fmla="*/ 449 w 461"/>
                  <a:gd name="T7" fmla="*/ 437 h 437"/>
                  <a:gd name="T8" fmla="*/ 0 w 461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37">
                    <a:moveTo>
                      <a:pt x="0" y="0"/>
                    </a:moveTo>
                    <a:lnTo>
                      <a:pt x="449" y="437"/>
                    </a:lnTo>
                    <a:lnTo>
                      <a:pt x="461" y="213"/>
                    </a:lnTo>
                    <a:lnTo>
                      <a:pt x="449" y="43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7" name="Freeform 36"/>
              <p:cNvSpPr>
                <a:spLocks/>
              </p:cNvSpPr>
              <p:nvPr/>
            </p:nvSpPr>
            <p:spPr bwMode="auto">
              <a:xfrm>
                <a:off x="3492" y="3435"/>
                <a:ext cx="461" cy="437"/>
              </a:xfrm>
              <a:custGeom>
                <a:avLst/>
                <a:gdLst>
                  <a:gd name="T0" fmla="*/ 0 w 461"/>
                  <a:gd name="T1" fmla="*/ 0 h 437"/>
                  <a:gd name="T2" fmla="*/ 449 w 461"/>
                  <a:gd name="T3" fmla="*/ 437 h 437"/>
                  <a:gd name="T4" fmla="*/ 461 w 461"/>
                  <a:gd name="T5" fmla="*/ 213 h 437"/>
                  <a:gd name="T6" fmla="*/ 449 w 461"/>
                  <a:gd name="T7" fmla="*/ 437 h 437"/>
                  <a:gd name="T8" fmla="*/ 0 w 461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37">
                    <a:moveTo>
                      <a:pt x="0" y="0"/>
                    </a:moveTo>
                    <a:lnTo>
                      <a:pt x="449" y="437"/>
                    </a:lnTo>
                    <a:lnTo>
                      <a:pt x="461" y="213"/>
                    </a:lnTo>
                    <a:lnTo>
                      <a:pt x="449" y="43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8" name="Rectangle 37"/>
              <p:cNvSpPr>
                <a:spLocks noChangeArrowheads="1"/>
              </p:cNvSpPr>
              <p:nvPr/>
            </p:nvSpPr>
            <p:spPr bwMode="auto">
              <a:xfrm>
                <a:off x="5321" y="1175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9" name="Rectangle 38"/>
              <p:cNvSpPr>
                <a:spLocks noChangeArrowheads="1"/>
              </p:cNvSpPr>
              <p:nvPr/>
            </p:nvSpPr>
            <p:spPr bwMode="auto">
              <a:xfrm>
                <a:off x="5321" y="1175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0" name="Freeform 39"/>
              <p:cNvSpPr>
                <a:spLocks/>
              </p:cNvSpPr>
              <p:nvPr/>
            </p:nvSpPr>
            <p:spPr bwMode="auto">
              <a:xfrm>
                <a:off x="4775" y="1183"/>
                <a:ext cx="542" cy="617"/>
              </a:xfrm>
              <a:custGeom>
                <a:avLst/>
                <a:gdLst>
                  <a:gd name="T0" fmla="*/ 542 w 542"/>
                  <a:gd name="T1" fmla="*/ 0 h 617"/>
                  <a:gd name="T2" fmla="*/ 0 w 542"/>
                  <a:gd name="T3" fmla="*/ 617 h 617"/>
                  <a:gd name="T4" fmla="*/ 542 w 542"/>
                  <a:gd name="T5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2" h="617">
                    <a:moveTo>
                      <a:pt x="542" y="0"/>
                    </a:moveTo>
                    <a:lnTo>
                      <a:pt x="0" y="617"/>
                    </a:lnTo>
                    <a:lnTo>
                      <a:pt x="5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1" name="Freeform 40"/>
              <p:cNvSpPr>
                <a:spLocks/>
              </p:cNvSpPr>
              <p:nvPr/>
            </p:nvSpPr>
            <p:spPr bwMode="auto">
              <a:xfrm>
                <a:off x="4775" y="1183"/>
                <a:ext cx="542" cy="617"/>
              </a:xfrm>
              <a:custGeom>
                <a:avLst/>
                <a:gdLst>
                  <a:gd name="T0" fmla="*/ 542 w 542"/>
                  <a:gd name="T1" fmla="*/ 0 h 617"/>
                  <a:gd name="T2" fmla="*/ 0 w 542"/>
                  <a:gd name="T3" fmla="*/ 617 h 617"/>
                  <a:gd name="T4" fmla="*/ 542 w 542"/>
                  <a:gd name="T5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2" h="617">
                    <a:moveTo>
                      <a:pt x="542" y="0"/>
                    </a:moveTo>
                    <a:lnTo>
                      <a:pt x="0" y="617"/>
                    </a:lnTo>
                    <a:lnTo>
                      <a:pt x="54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2" name="Freeform 41"/>
              <p:cNvSpPr>
                <a:spLocks/>
              </p:cNvSpPr>
              <p:nvPr/>
            </p:nvSpPr>
            <p:spPr bwMode="auto">
              <a:xfrm>
                <a:off x="4771" y="1539"/>
                <a:ext cx="228" cy="257"/>
              </a:xfrm>
              <a:custGeom>
                <a:avLst/>
                <a:gdLst>
                  <a:gd name="T0" fmla="*/ 228 w 228"/>
                  <a:gd name="T1" fmla="*/ 0 h 257"/>
                  <a:gd name="T2" fmla="*/ 0 w 228"/>
                  <a:gd name="T3" fmla="*/ 257 h 257"/>
                  <a:gd name="T4" fmla="*/ 0 w 228"/>
                  <a:gd name="T5" fmla="*/ 257 h 257"/>
                  <a:gd name="T6" fmla="*/ 228 w 228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8" h="257">
                    <a:moveTo>
                      <a:pt x="228" y="0"/>
                    </a:moveTo>
                    <a:lnTo>
                      <a:pt x="0" y="257"/>
                    </a:lnTo>
                    <a:lnTo>
                      <a:pt x="0" y="257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3" name="Freeform 42"/>
              <p:cNvSpPr>
                <a:spLocks/>
              </p:cNvSpPr>
              <p:nvPr/>
            </p:nvSpPr>
            <p:spPr bwMode="auto">
              <a:xfrm>
                <a:off x="4771" y="1539"/>
                <a:ext cx="228" cy="257"/>
              </a:xfrm>
              <a:custGeom>
                <a:avLst/>
                <a:gdLst>
                  <a:gd name="T0" fmla="*/ 228 w 228"/>
                  <a:gd name="T1" fmla="*/ 0 h 257"/>
                  <a:gd name="T2" fmla="*/ 0 w 228"/>
                  <a:gd name="T3" fmla="*/ 257 h 257"/>
                  <a:gd name="T4" fmla="*/ 0 w 228"/>
                  <a:gd name="T5" fmla="*/ 257 h 257"/>
                  <a:gd name="T6" fmla="*/ 228 w 228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8" h="257">
                    <a:moveTo>
                      <a:pt x="228" y="0"/>
                    </a:moveTo>
                    <a:lnTo>
                      <a:pt x="0" y="257"/>
                    </a:lnTo>
                    <a:lnTo>
                      <a:pt x="0" y="257"/>
                    </a:lnTo>
                    <a:lnTo>
                      <a:pt x="22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4" name="Freeform 43"/>
              <p:cNvSpPr>
                <a:spLocks/>
              </p:cNvSpPr>
              <p:nvPr/>
            </p:nvSpPr>
            <p:spPr bwMode="auto">
              <a:xfrm>
                <a:off x="4593" y="1117"/>
                <a:ext cx="173" cy="676"/>
              </a:xfrm>
              <a:custGeom>
                <a:avLst/>
                <a:gdLst>
                  <a:gd name="T0" fmla="*/ 0 w 173"/>
                  <a:gd name="T1" fmla="*/ 0 h 676"/>
                  <a:gd name="T2" fmla="*/ 0 w 173"/>
                  <a:gd name="T3" fmla="*/ 0 h 676"/>
                  <a:gd name="T4" fmla="*/ 173 w 173"/>
                  <a:gd name="T5" fmla="*/ 676 h 676"/>
                  <a:gd name="T6" fmla="*/ 173 w 173"/>
                  <a:gd name="T7" fmla="*/ 676 h 676"/>
                  <a:gd name="T8" fmla="*/ 0 w 173"/>
                  <a:gd name="T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676">
                    <a:moveTo>
                      <a:pt x="0" y="0"/>
                    </a:moveTo>
                    <a:lnTo>
                      <a:pt x="0" y="0"/>
                    </a:lnTo>
                    <a:lnTo>
                      <a:pt x="173" y="676"/>
                    </a:lnTo>
                    <a:lnTo>
                      <a:pt x="173" y="67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5" name="Freeform 44"/>
              <p:cNvSpPr>
                <a:spLocks/>
              </p:cNvSpPr>
              <p:nvPr/>
            </p:nvSpPr>
            <p:spPr bwMode="auto">
              <a:xfrm>
                <a:off x="4593" y="1117"/>
                <a:ext cx="173" cy="676"/>
              </a:xfrm>
              <a:custGeom>
                <a:avLst/>
                <a:gdLst>
                  <a:gd name="T0" fmla="*/ 0 w 173"/>
                  <a:gd name="T1" fmla="*/ 0 h 676"/>
                  <a:gd name="T2" fmla="*/ 0 w 173"/>
                  <a:gd name="T3" fmla="*/ 0 h 676"/>
                  <a:gd name="T4" fmla="*/ 173 w 173"/>
                  <a:gd name="T5" fmla="*/ 676 h 676"/>
                  <a:gd name="T6" fmla="*/ 173 w 173"/>
                  <a:gd name="T7" fmla="*/ 676 h 676"/>
                  <a:gd name="T8" fmla="*/ 0 w 173"/>
                  <a:gd name="T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676">
                    <a:moveTo>
                      <a:pt x="0" y="0"/>
                    </a:moveTo>
                    <a:lnTo>
                      <a:pt x="0" y="0"/>
                    </a:lnTo>
                    <a:lnTo>
                      <a:pt x="173" y="676"/>
                    </a:lnTo>
                    <a:lnTo>
                      <a:pt x="173" y="67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6" name="Freeform 45"/>
              <p:cNvSpPr>
                <a:spLocks/>
              </p:cNvSpPr>
              <p:nvPr/>
            </p:nvSpPr>
            <p:spPr bwMode="auto">
              <a:xfrm>
                <a:off x="3826" y="-4"/>
                <a:ext cx="254" cy="379"/>
              </a:xfrm>
              <a:custGeom>
                <a:avLst/>
                <a:gdLst>
                  <a:gd name="T0" fmla="*/ 254 w 254"/>
                  <a:gd name="T1" fmla="*/ 0 h 379"/>
                  <a:gd name="T2" fmla="*/ 0 w 254"/>
                  <a:gd name="T3" fmla="*/ 379 h 379"/>
                  <a:gd name="T4" fmla="*/ 0 w 254"/>
                  <a:gd name="T5" fmla="*/ 379 h 379"/>
                  <a:gd name="T6" fmla="*/ 254 w 254"/>
                  <a:gd name="T7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379">
                    <a:moveTo>
                      <a:pt x="254" y="0"/>
                    </a:moveTo>
                    <a:lnTo>
                      <a:pt x="0" y="379"/>
                    </a:lnTo>
                    <a:lnTo>
                      <a:pt x="0" y="379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7" name="Freeform 46"/>
              <p:cNvSpPr>
                <a:spLocks/>
              </p:cNvSpPr>
              <p:nvPr/>
            </p:nvSpPr>
            <p:spPr bwMode="auto">
              <a:xfrm>
                <a:off x="3826" y="-4"/>
                <a:ext cx="254" cy="379"/>
              </a:xfrm>
              <a:custGeom>
                <a:avLst/>
                <a:gdLst>
                  <a:gd name="T0" fmla="*/ 254 w 254"/>
                  <a:gd name="T1" fmla="*/ 0 h 379"/>
                  <a:gd name="T2" fmla="*/ 0 w 254"/>
                  <a:gd name="T3" fmla="*/ 379 h 379"/>
                  <a:gd name="T4" fmla="*/ 0 w 254"/>
                  <a:gd name="T5" fmla="*/ 379 h 379"/>
                  <a:gd name="T6" fmla="*/ 254 w 254"/>
                  <a:gd name="T7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379">
                    <a:moveTo>
                      <a:pt x="254" y="0"/>
                    </a:moveTo>
                    <a:lnTo>
                      <a:pt x="0" y="379"/>
                    </a:lnTo>
                    <a:lnTo>
                      <a:pt x="0" y="379"/>
                    </a:lnTo>
                    <a:lnTo>
                      <a:pt x="25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8" name="Freeform 47"/>
              <p:cNvSpPr>
                <a:spLocks/>
              </p:cNvSpPr>
              <p:nvPr/>
            </p:nvSpPr>
            <p:spPr bwMode="auto">
              <a:xfrm>
                <a:off x="3615" y="209"/>
                <a:ext cx="207" cy="166"/>
              </a:xfrm>
              <a:custGeom>
                <a:avLst/>
                <a:gdLst>
                  <a:gd name="T0" fmla="*/ 0 w 207"/>
                  <a:gd name="T1" fmla="*/ 0 h 166"/>
                  <a:gd name="T2" fmla="*/ 207 w 207"/>
                  <a:gd name="T3" fmla="*/ 166 h 166"/>
                  <a:gd name="T4" fmla="*/ 207 w 207"/>
                  <a:gd name="T5" fmla="*/ 166 h 166"/>
                  <a:gd name="T6" fmla="*/ 0 w 207"/>
                  <a:gd name="T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66">
                    <a:moveTo>
                      <a:pt x="0" y="0"/>
                    </a:moveTo>
                    <a:lnTo>
                      <a:pt x="207" y="166"/>
                    </a:lnTo>
                    <a:lnTo>
                      <a:pt x="207" y="1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9" name="Freeform 48"/>
              <p:cNvSpPr>
                <a:spLocks/>
              </p:cNvSpPr>
              <p:nvPr/>
            </p:nvSpPr>
            <p:spPr bwMode="auto">
              <a:xfrm>
                <a:off x="3615" y="209"/>
                <a:ext cx="207" cy="166"/>
              </a:xfrm>
              <a:custGeom>
                <a:avLst/>
                <a:gdLst>
                  <a:gd name="T0" fmla="*/ 0 w 207"/>
                  <a:gd name="T1" fmla="*/ 0 h 166"/>
                  <a:gd name="T2" fmla="*/ 207 w 207"/>
                  <a:gd name="T3" fmla="*/ 166 h 166"/>
                  <a:gd name="T4" fmla="*/ 207 w 207"/>
                  <a:gd name="T5" fmla="*/ 166 h 166"/>
                  <a:gd name="T6" fmla="*/ 0 w 207"/>
                  <a:gd name="T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66">
                    <a:moveTo>
                      <a:pt x="0" y="0"/>
                    </a:moveTo>
                    <a:lnTo>
                      <a:pt x="207" y="166"/>
                    </a:lnTo>
                    <a:lnTo>
                      <a:pt x="207" y="16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0" name="Freeform 49"/>
              <p:cNvSpPr>
                <a:spLocks/>
              </p:cNvSpPr>
              <p:nvPr/>
            </p:nvSpPr>
            <p:spPr bwMode="auto">
              <a:xfrm>
                <a:off x="3822" y="37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1" name="Freeform 50"/>
              <p:cNvSpPr>
                <a:spLocks/>
              </p:cNvSpPr>
              <p:nvPr/>
            </p:nvSpPr>
            <p:spPr bwMode="auto">
              <a:xfrm>
                <a:off x="3822" y="37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2" name="Freeform 51"/>
              <p:cNvSpPr>
                <a:spLocks/>
              </p:cNvSpPr>
              <p:nvPr/>
            </p:nvSpPr>
            <p:spPr bwMode="auto">
              <a:xfrm>
                <a:off x="4470" y="-4"/>
                <a:ext cx="17" cy="107"/>
              </a:xfrm>
              <a:custGeom>
                <a:avLst/>
                <a:gdLst>
                  <a:gd name="T0" fmla="*/ 0 w 17"/>
                  <a:gd name="T1" fmla="*/ 0 h 107"/>
                  <a:gd name="T2" fmla="*/ 0 w 17"/>
                  <a:gd name="T3" fmla="*/ 0 h 107"/>
                  <a:gd name="T4" fmla="*/ 17 w 17"/>
                  <a:gd name="T5" fmla="*/ 107 h 107"/>
                  <a:gd name="T6" fmla="*/ 0 w 17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07">
                    <a:moveTo>
                      <a:pt x="0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3" name="Freeform 52"/>
              <p:cNvSpPr>
                <a:spLocks/>
              </p:cNvSpPr>
              <p:nvPr/>
            </p:nvSpPr>
            <p:spPr bwMode="auto">
              <a:xfrm>
                <a:off x="4470" y="-4"/>
                <a:ext cx="17" cy="107"/>
              </a:xfrm>
              <a:custGeom>
                <a:avLst/>
                <a:gdLst>
                  <a:gd name="T0" fmla="*/ 0 w 17"/>
                  <a:gd name="T1" fmla="*/ 0 h 107"/>
                  <a:gd name="T2" fmla="*/ 0 w 17"/>
                  <a:gd name="T3" fmla="*/ 0 h 107"/>
                  <a:gd name="T4" fmla="*/ 17 w 17"/>
                  <a:gd name="T5" fmla="*/ 107 h 107"/>
                  <a:gd name="T6" fmla="*/ 0 w 17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07">
                    <a:moveTo>
                      <a:pt x="0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4" name="Freeform 53"/>
              <p:cNvSpPr>
                <a:spLocks/>
              </p:cNvSpPr>
              <p:nvPr/>
            </p:nvSpPr>
            <p:spPr bwMode="auto">
              <a:xfrm>
                <a:off x="3826" y="-4"/>
                <a:ext cx="259" cy="379"/>
              </a:xfrm>
              <a:custGeom>
                <a:avLst/>
                <a:gdLst>
                  <a:gd name="T0" fmla="*/ 61 w 61"/>
                  <a:gd name="T1" fmla="*/ 0 h 103"/>
                  <a:gd name="T2" fmla="*/ 60 w 61"/>
                  <a:gd name="T3" fmla="*/ 0 h 103"/>
                  <a:gd name="T4" fmla="*/ 60 w 61"/>
                  <a:gd name="T5" fmla="*/ 0 h 103"/>
                  <a:gd name="T6" fmla="*/ 0 w 61"/>
                  <a:gd name="T7" fmla="*/ 103 h 103"/>
                  <a:gd name="T8" fmla="*/ 0 w 61"/>
                  <a:gd name="T9" fmla="*/ 103 h 103"/>
                  <a:gd name="T10" fmla="*/ 1 w 61"/>
                  <a:gd name="T11" fmla="*/ 102 h 103"/>
                  <a:gd name="T12" fmla="*/ 61 w 61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03">
                    <a:moveTo>
                      <a:pt x="61" y="0"/>
                    </a:moveTo>
                    <a:cubicBezTo>
                      <a:pt x="61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1" y="102"/>
                      <a:pt x="1" y="102"/>
                      <a:pt x="1" y="102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5" name="Freeform 54"/>
              <p:cNvSpPr>
                <a:spLocks/>
              </p:cNvSpPr>
              <p:nvPr/>
            </p:nvSpPr>
            <p:spPr bwMode="auto">
              <a:xfrm>
                <a:off x="3873" y="1003"/>
                <a:ext cx="296" cy="264"/>
              </a:xfrm>
              <a:custGeom>
                <a:avLst/>
                <a:gdLst>
                  <a:gd name="T0" fmla="*/ 0 w 296"/>
                  <a:gd name="T1" fmla="*/ 0 h 264"/>
                  <a:gd name="T2" fmla="*/ 0 w 296"/>
                  <a:gd name="T3" fmla="*/ 0 h 264"/>
                  <a:gd name="T4" fmla="*/ 296 w 296"/>
                  <a:gd name="T5" fmla="*/ 264 h 264"/>
                  <a:gd name="T6" fmla="*/ 0 w 296"/>
                  <a:gd name="T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6" h="264">
                    <a:moveTo>
                      <a:pt x="0" y="0"/>
                    </a:moveTo>
                    <a:lnTo>
                      <a:pt x="0" y="0"/>
                    </a:lnTo>
                    <a:lnTo>
                      <a:pt x="296" y="2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6" name="Freeform 55"/>
              <p:cNvSpPr>
                <a:spLocks/>
              </p:cNvSpPr>
              <p:nvPr/>
            </p:nvSpPr>
            <p:spPr bwMode="auto">
              <a:xfrm>
                <a:off x="3873" y="1003"/>
                <a:ext cx="296" cy="264"/>
              </a:xfrm>
              <a:custGeom>
                <a:avLst/>
                <a:gdLst>
                  <a:gd name="T0" fmla="*/ 0 w 296"/>
                  <a:gd name="T1" fmla="*/ 0 h 264"/>
                  <a:gd name="T2" fmla="*/ 0 w 296"/>
                  <a:gd name="T3" fmla="*/ 0 h 264"/>
                  <a:gd name="T4" fmla="*/ 296 w 296"/>
                  <a:gd name="T5" fmla="*/ 264 h 264"/>
                  <a:gd name="T6" fmla="*/ 0 w 296"/>
                  <a:gd name="T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6" h="264">
                    <a:moveTo>
                      <a:pt x="0" y="0"/>
                    </a:moveTo>
                    <a:lnTo>
                      <a:pt x="0" y="0"/>
                    </a:lnTo>
                    <a:lnTo>
                      <a:pt x="296" y="26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7" name="Freeform 56"/>
              <p:cNvSpPr>
                <a:spLocks noEditPoints="1"/>
              </p:cNvSpPr>
              <p:nvPr/>
            </p:nvSpPr>
            <p:spPr bwMode="auto">
              <a:xfrm>
                <a:off x="3873" y="999"/>
                <a:ext cx="898" cy="797"/>
              </a:xfrm>
              <a:custGeom>
                <a:avLst/>
                <a:gdLst>
                  <a:gd name="T0" fmla="*/ 720 w 898"/>
                  <a:gd name="T1" fmla="*/ 118 h 797"/>
                  <a:gd name="T2" fmla="*/ 893 w 898"/>
                  <a:gd name="T3" fmla="*/ 794 h 797"/>
                  <a:gd name="T4" fmla="*/ 893 w 898"/>
                  <a:gd name="T5" fmla="*/ 797 h 797"/>
                  <a:gd name="T6" fmla="*/ 898 w 898"/>
                  <a:gd name="T7" fmla="*/ 797 h 797"/>
                  <a:gd name="T8" fmla="*/ 898 w 898"/>
                  <a:gd name="T9" fmla="*/ 797 h 797"/>
                  <a:gd name="T10" fmla="*/ 898 w 898"/>
                  <a:gd name="T11" fmla="*/ 797 h 797"/>
                  <a:gd name="T12" fmla="*/ 898 w 898"/>
                  <a:gd name="T13" fmla="*/ 797 h 797"/>
                  <a:gd name="T14" fmla="*/ 724 w 898"/>
                  <a:gd name="T15" fmla="*/ 118 h 797"/>
                  <a:gd name="T16" fmla="*/ 720 w 898"/>
                  <a:gd name="T17" fmla="*/ 118 h 797"/>
                  <a:gd name="T18" fmla="*/ 720 w 898"/>
                  <a:gd name="T19" fmla="*/ 118 h 797"/>
                  <a:gd name="T20" fmla="*/ 720 w 898"/>
                  <a:gd name="T21" fmla="*/ 118 h 797"/>
                  <a:gd name="T22" fmla="*/ 720 w 898"/>
                  <a:gd name="T23" fmla="*/ 118 h 797"/>
                  <a:gd name="T24" fmla="*/ 0 w 898"/>
                  <a:gd name="T25" fmla="*/ 0 h 797"/>
                  <a:gd name="T26" fmla="*/ 0 w 898"/>
                  <a:gd name="T27" fmla="*/ 0 h 797"/>
                  <a:gd name="T28" fmla="*/ 212 w 898"/>
                  <a:gd name="T29" fmla="*/ 33 h 797"/>
                  <a:gd name="T30" fmla="*/ 0 w 898"/>
                  <a:gd name="T31" fmla="*/ 0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8" h="797">
                    <a:moveTo>
                      <a:pt x="720" y="118"/>
                    </a:moveTo>
                    <a:lnTo>
                      <a:pt x="893" y="794"/>
                    </a:lnTo>
                    <a:lnTo>
                      <a:pt x="893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724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12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8" name="Freeform 57"/>
              <p:cNvSpPr>
                <a:spLocks noEditPoints="1"/>
              </p:cNvSpPr>
              <p:nvPr/>
            </p:nvSpPr>
            <p:spPr bwMode="auto">
              <a:xfrm>
                <a:off x="3873" y="999"/>
                <a:ext cx="898" cy="797"/>
              </a:xfrm>
              <a:custGeom>
                <a:avLst/>
                <a:gdLst>
                  <a:gd name="T0" fmla="*/ 720 w 898"/>
                  <a:gd name="T1" fmla="*/ 118 h 797"/>
                  <a:gd name="T2" fmla="*/ 893 w 898"/>
                  <a:gd name="T3" fmla="*/ 794 h 797"/>
                  <a:gd name="T4" fmla="*/ 893 w 898"/>
                  <a:gd name="T5" fmla="*/ 797 h 797"/>
                  <a:gd name="T6" fmla="*/ 898 w 898"/>
                  <a:gd name="T7" fmla="*/ 797 h 797"/>
                  <a:gd name="T8" fmla="*/ 898 w 898"/>
                  <a:gd name="T9" fmla="*/ 797 h 797"/>
                  <a:gd name="T10" fmla="*/ 898 w 898"/>
                  <a:gd name="T11" fmla="*/ 797 h 797"/>
                  <a:gd name="T12" fmla="*/ 898 w 898"/>
                  <a:gd name="T13" fmla="*/ 797 h 797"/>
                  <a:gd name="T14" fmla="*/ 724 w 898"/>
                  <a:gd name="T15" fmla="*/ 118 h 797"/>
                  <a:gd name="T16" fmla="*/ 720 w 898"/>
                  <a:gd name="T17" fmla="*/ 118 h 797"/>
                  <a:gd name="T18" fmla="*/ 720 w 898"/>
                  <a:gd name="T19" fmla="*/ 118 h 797"/>
                  <a:gd name="T20" fmla="*/ 720 w 898"/>
                  <a:gd name="T21" fmla="*/ 118 h 797"/>
                  <a:gd name="T22" fmla="*/ 720 w 898"/>
                  <a:gd name="T23" fmla="*/ 118 h 797"/>
                  <a:gd name="T24" fmla="*/ 0 w 898"/>
                  <a:gd name="T25" fmla="*/ 0 h 797"/>
                  <a:gd name="T26" fmla="*/ 0 w 898"/>
                  <a:gd name="T27" fmla="*/ 0 h 797"/>
                  <a:gd name="T28" fmla="*/ 212 w 898"/>
                  <a:gd name="T29" fmla="*/ 33 h 797"/>
                  <a:gd name="T30" fmla="*/ 0 w 898"/>
                  <a:gd name="T31" fmla="*/ 0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8" h="797">
                    <a:moveTo>
                      <a:pt x="720" y="118"/>
                    </a:moveTo>
                    <a:lnTo>
                      <a:pt x="893" y="794"/>
                    </a:lnTo>
                    <a:lnTo>
                      <a:pt x="893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724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212" y="3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9" name="Freeform 58"/>
              <p:cNvSpPr>
                <a:spLocks/>
              </p:cNvSpPr>
              <p:nvPr/>
            </p:nvSpPr>
            <p:spPr bwMode="auto">
              <a:xfrm>
                <a:off x="4093" y="632"/>
                <a:ext cx="500" cy="481"/>
              </a:xfrm>
              <a:custGeom>
                <a:avLst/>
                <a:gdLst>
                  <a:gd name="T0" fmla="*/ 0 w 500"/>
                  <a:gd name="T1" fmla="*/ 0 h 481"/>
                  <a:gd name="T2" fmla="*/ 500 w 500"/>
                  <a:gd name="T3" fmla="*/ 481 h 481"/>
                  <a:gd name="T4" fmla="*/ 500 w 500"/>
                  <a:gd name="T5" fmla="*/ 481 h 481"/>
                  <a:gd name="T6" fmla="*/ 500 w 500"/>
                  <a:gd name="T7" fmla="*/ 481 h 481"/>
                  <a:gd name="T8" fmla="*/ 0 w 500"/>
                  <a:gd name="T9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481">
                    <a:moveTo>
                      <a:pt x="0" y="0"/>
                    </a:moveTo>
                    <a:lnTo>
                      <a:pt x="500" y="481"/>
                    </a:lnTo>
                    <a:lnTo>
                      <a:pt x="500" y="481"/>
                    </a:lnTo>
                    <a:lnTo>
                      <a:pt x="500" y="4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0" name="Freeform 59"/>
              <p:cNvSpPr>
                <a:spLocks/>
              </p:cNvSpPr>
              <p:nvPr/>
            </p:nvSpPr>
            <p:spPr bwMode="auto">
              <a:xfrm>
                <a:off x="4093" y="632"/>
                <a:ext cx="500" cy="481"/>
              </a:xfrm>
              <a:custGeom>
                <a:avLst/>
                <a:gdLst>
                  <a:gd name="T0" fmla="*/ 0 w 500"/>
                  <a:gd name="T1" fmla="*/ 0 h 481"/>
                  <a:gd name="T2" fmla="*/ 500 w 500"/>
                  <a:gd name="T3" fmla="*/ 481 h 481"/>
                  <a:gd name="T4" fmla="*/ 500 w 500"/>
                  <a:gd name="T5" fmla="*/ 481 h 481"/>
                  <a:gd name="T6" fmla="*/ 500 w 500"/>
                  <a:gd name="T7" fmla="*/ 481 h 481"/>
                  <a:gd name="T8" fmla="*/ 0 w 500"/>
                  <a:gd name="T9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481">
                    <a:moveTo>
                      <a:pt x="0" y="0"/>
                    </a:moveTo>
                    <a:lnTo>
                      <a:pt x="500" y="481"/>
                    </a:lnTo>
                    <a:lnTo>
                      <a:pt x="500" y="481"/>
                    </a:lnTo>
                    <a:lnTo>
                      <a:pt x="500" y="48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1" name="Freeform 60"/>
              <p:cNvSpPr>
                <a:spLocks/>
              </p:cNvSpPr>
              <p:nvPr/>
            </p:nvSpPr>
            <p:spPr bwMode="auto">
              <a:xfrm>
                <a:off x="3826" y="378"/>
                <a:ext cx="9" cy="169"/>
              </a:xfrm>
              <a:custGeom>
                <a:avLst/>
                <a:gdLst>
                  <a:gd name="T0" fmla="*/ 0 w 9"/>
                  <a:gd name="T1" fmla="*/ 0 h 169"/>
                  <a:gd name="T2" fmla="*/ 0 w 9"/>
                  <a:gd name="T3" fmla="*/ 0 h 169"/>
                  <a:gd name="T4" fmla="*/ 9 w 9"/>
                  <a:gd name="T5" fmla="*/ 169 h 169"/>
                  <a:gd name="T6" fmla="*/ 0 w 9"/>
                  <a:gd name="T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69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2" name="Freeform 61"/>
              <p:cNvSpPr>
                <a:spLocks/>
              </p:cNvSpPr>
              <p:nvPr/>
            </p:nvSpPr>
            <p:spPr bwMode="auto">
              <a:xfrm>
                <a:off x="3826" y="378"/>
                <a:ext cx="9" cy="169"/>
              </a:xfrm>
              <a:custGeom>
                <a:avLst/>
                <a:gdLst>
                  <a:gd name="T0" fmla="*/ 0 w 9"/>
                  <a:gd name="T1" fmla="*/ 0 h 169"/>
                  <a:gd name="T2" fmla="*/ 0 w 9"/>
                  <a:gd name="T3" fmla="*/ 0 h 169"/>
                  <a:gd name="T4" fmla="*/ 9 w 9"/>
                  <a:gd name="T5" fmla="*/ 169 h 169"/>
                  <a:gd name="T6" fmla="*/ 0 w 9"/>
                  <a:gd name="T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69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3" name="Freeform 62"/>
              <p:cNvSpPr>
                <a:spLocks/>
              </p:cNvSpPr>
              <p:nvPr/>
            </p:nvSpPr>
            <p:spPr bwMode="auto">
              <a:xfrm>
                <a:off x="3826" y="371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4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4" name="Freeform 63"/>
              <p:cNvSpPr>
                <a:spLocks/>
              </p:cNvSpPr>
              <p:nvPr/>
            </p:nvSpPr>
            <p:spPr bwMode="auto">
              <a:xfrm>
                <a:off x="3826" y="371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4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5" name="Freeform 64"/>
              <p:cNvSpPr>
                <a:spLocks/>
              </p:cNvSpPr>
              <p:nvPr/>
            </p:nvSpPr>
            <p:spPr bwMode="auto">
              <a:xfrm>
                <a:off x="3873" y="995"/>
                <a:ext cx="720" cy="122"/>
              </a:xfrm>
              <a:custGeom>
                <a:avLst/>
                <a:gdLst>
                  <a:gd name="T0" fmla="*/ 0 w 720"/>
                  <a:gd name="T1" fmla="*/ 0 h 122"/>
                  <a:gd name="T2" fmla="*/ 0 w 720"/>
                  <a:gd name="T3" fmla="*/ 4 h 122"/>
                  <a:gd name="T4" fmla="*/ 0 w 720"/>
                  <a:gd name="T5" fmla="*/ 4 h 122"/>
                  <a:gd name="T6" fmla="*/ 0 w 720"/>
                  <a:gd name="T7" fmla="*/ 4 h 122"/>
                  <a:gd name="T8" fmla="*/ 0 w 720"/>
                  <a:gd name="T9" fmla="*/ 4 h 122"/>
                  <a:gd name="T10" fmla="*/ 212 w 720"/>
                  <a:gd name="T11" fmla="*/ 37 h 122"/>
                  <a:gd name="T12" fmla="*/ 716 w 720"/>
                  <a:gd name="T13" fmla="*/ 122 h 122"/>
                  <a:gd name="T14" fmla="*/ 720 w 720"/>
                  <a:gd name="T15" fmla="*/ 122 h 122"/>
                  <a:gd name="T16" fmla="*/ 716 w 720"/>
                  <a:gd name="T17" fmla="*/ 118 h 122"/>
                  <a:gd name="T18" fmla="*/ 0 w 72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122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12" y="37"/>
                    </a:lnTo>
                    <a:lnTo>
                      <a:pt x="716" y="122"/>
                    </a:lnTo>
                    <a:lnTo>
                      <a:pt x="720" y="122"/>
                    </a:lnTo>
                    <a:lnTo>
                      <a:pt x="716" y="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6" name="Freeform 65"/>
              <p:cNvSpPr>
                <a:spLocks/>
              </p:cNvSpPr>
              <p:nvPr/>
            </p:nvSpPr>
            <p:spPr bwMode="auto">
              <a:xfrm>
                <a:off x="3873" y="995"/>
                <a:ext cx="720" cy="122"/>
              </a:xfrm>
              <a:custGeom>
                <a:avLst/>
                <a:gdLst>
                  <a:gd name="T0" fmla="*/ 0 w 720"/>
                  <a:gd name="T1" fmla="*/ 0 h 122"/>
                  <a:gd name="T2" fmla="*/ 0 w 720"/>
                  <a:gd name="T3" fmla="*/ 4 h 122"/>
                  <a:gd name="T4" fmla="*/ 0 w 720"/>
                  <a:gd name="T5" fmla="*/ 4 h 122"/>
                  <a:gd name="T6" fmla="*/ 0 w 720"/>
                  <a:gd name="T7" fmla="*/ 4 h 122"/>
                  <a:gd name="T8" fmla="*/ 0 w 720"/>
                  <a:gd name="T9" fmla="*/ 4 h 122"/>
                  <a:gd name="T10" fmla="*/ 212 w 720"/>
                  <a:gd name="T11" fmla="*/ 37 h 122"/>
                  <a:gd name="T12" fmla="*/ 716 w 720"/>
                  <a:gd name="T13" fmla="*/ 122 h 122"/>
                  <a:gd name="T14" fmla="*/ 720 w 720"/>
                  <a:gd name="T15" fmla="*/ 122 h 122"/>
                  <a:gd name="T16" fmla="*/ 716 w 720"/>
                  <a:gd name="T17" fmla="*/ 118 h 122"/>
                  <a:gd name="T18" fmla="*/ 0 w 72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122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12" y="37"/>
                    </a:lnTo>
                    <a:lnTo>
                      <a:pt x="716" y="122"/>
                    </a:lnTo>
                    <a:lnTo>
                      <a:pt x="720" y="122"/>
                    </a:lnTo>
                    <a:lnTo>
                      <a:pt x="716" y="11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7" name="Freeform 66"/>
              <p:cNvSpPr>
                <a:spLocks/>
              </p:cNvSpPr>
              <p:nvPr/>
            </p:nvSpPr>
            <p:spPr bwMode="auto">
              <a:xfrm>
                <a:off x="4593" y="1117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8" name="Freeform 67"/>
              <p:cNvSpPr>
                <a:spLocks/>
              </p:cNvSpPr>
              <p:nvPr/>
            </p:nvSpPr>
            <p:spPr bwMode="auto">
              <a:xfrm>
                <a:off x="4593" y="1117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9" name="Rectangle 68"/>
              <p:cNvSpPr>
                <a:spLocks noChangeArrowheads="1"/>
              </p:cNvSpPr>
              <p:nvPr/>
            </p:nvSpPr>
            <p:spPr bwMode="auto">
              <a:xfrm>
                <a:off x="6092" y="134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0" name="Rectangle 69"/>
              <p:cNvSpPr>
                <a:spLocks noChangeArrowheads="1"/>
              </p:cNvSpPr>
              <p:nvPr/>
            </p:nvSpPr>
            <p:spPr bwMode="auto">
              <a:xfrm>
                <a:off x="6092" y="134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1" name="Freeform 70"/>
              <p:cNvSpPr>
                <a:spLocks/>
              </p:cNvSpPr>
              <p:nvPr/>
            </p:nvSpPr>
            <p:spPr bwMode="auto">
              <a:xfrm>
                <a:off x="6096" y="812"/>
                <a:ext cx="635" cy="532"/>
              </a:xfrm>
              <a:custGeom>
                <a:avLst/>
                <a:gdLst>
                  <a:gd name="T0" fmla="*/ 635 w 635"/>
                  <a:gd name="T1" fmla="*/ 0 h 532"/>
                  <a:gd name="T2" fmla="*/ 0 w 635"/>
                  <a:gd name="T3" fmla="*/ 532 h 532"/>
                  <a:gd name="T4" fmla="*/ 0 w 635"/>
                  <a:gd name="T5" fmla="*/ 532 h 532"/>
                  <a:gd name="T6" fmla="*/ 635 w 635"/>
                  <a:gd name="T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5" h="532">
                    <a:moveTo>
                      <a:pt x="635" y="0"/>
                    </a:moveTo>
                    <a:lnTo>
                      <a:pt x="0" y="532"/>
                    </a:lnTo>
                    <a:lnTo>
                      <a:pt x="0" y="532"/>
                    </a:lnTo>
                    <a:lnTo>
                      <a:pt x="63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2" name="Freeform 71"/>
              <p:cNvSpPr>
                <a:spLocks/>
              </p:cNvSpPr>
              <p:nvPr/>
            </p:nvSpPr>
            <p:spPr bwMode="auto">
              <a:xfrm>
                <a:off x="6096" y="812"/>
                <a:ext cx="635" cy="532"/>
              </a:xfrm>
              <a:custGeom>
                <a:avLst/>
                <a:gdLst>
                  <a:gd name="T0" fmla="*/ 635 w 635"/>
                  <a:gd name="T1" fmla="*/ 0 h 532"/>
                  <a:gd name="T2" fmla="*/ 0 w 635"/>
                  <a:gd name="T3" fmla="*/ 532 h 532"/>
                  <a:gd name="T4" fmla="*/ 0 w 635"/>
                  <a:gd name="T5" fmla="*/ 532 h 532"/>
                  <a:gd name="T6" fmla="*/ 635 w 635"/>
                  <a:gd name="T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5" h="532">
                    <a:moveTo>
                      <a:pt x="635" y="0"/>
                    </a:moveTo>
                    <a:lnTo>
                      <a:pt x="0" y="532"/>
                    </a:lnTo>
                    <a:lnTo>
                      <a:pt x="0" y="532"/>
                    </a:lnTo>
                    <a:lnTo>
                      <a:pt x="63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3" name="Freeform 72"/>
              <p:cNvSpPr>
                <a:spLocks/>
              </p:cNvSpPr>
              <p:nvPr/>
            </p:nvSpPr>
            <p:spPr bwMode="auto">
              <a:xfrm>
                <a:off x="6846" y="724"/>
                <a:ext cx="537" cy="503"/>
              </a:xfrm>
              <a:custGeom>
                <a:avLst/>
                <a:gdLst>
                  <a:gd name="T0" fmla="*/ 0 w 537"/>
                  <a:gd name="T1" fmla="*/ 0 h 503"/>
                  <a:gd name="T2" fmla="*/ 0 w 537"/>
                  <a:gd name="T3" fmla="*/ 0 h 503"/>
                  <a:gd name="T4" fmla="*/ 537 w 537"/>
                  <a:gd name="T5" fmla="*/ 503 h 503"/>
                  <a:gd name="T6" fmla="*/ 0 w 537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7" h="503">
                    <a:moveTo>
                      <a:pt x="0" y="0"/>
                    </a:moveTo>
                    <a:lnTo>
                      <a:pt x="0" y="0"/>
                    </a:lnTo>
                    <a:lnTo>
                      <a:pt x="537" y="50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4" name="Freeform 73"/>
              <p:cNvSpPr>
                <a:spLocks/>
              </p:cNvSpPr>
              <p:nvPr/>
            </p:nvSpPr>
            <p:spPr bwMode="auto">
              <a:xfrm>
                <a:off x="6846" y="724"/>
                <a:ext cx="537" cy="503"/>
              </a:xfrm>
              <a:custGeom>
                <a:avLst/>
                <a:gdLst>
                  <a:gd name="T0" fmla="*/ 0 w 537"/>
                  <a:gd name="T1" fmla="*/ 0 h 503"/>
                  <a:gd name="T2" fmla="*/ 0 w 537"/>
                  <a:gd name="T3" fmla="*/ 0 h 503"/>
                  <a:gd name="T4" fmla="*/ 537 w 537"/>
                  <a:gd name="T5" fmla="*/ 503 h 503"/>
                  <a:gd name="T6" fmla="*/ 0 w 537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7" h="503">
                    <a:moveTo>
                      <a:pt x="0" y="0"/>
                    </a:moveTo>
                    <a:lnTo>
                      <a:pt x="0" y="0"/>
                    </a:lnTo>
                    <a:lnTo>
                      <a:pt x="537" y="50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5" name="Freeform 74"/>
              <p:cNvSpPr>
                <a:spLocks/>
              </p:cNvSpPr>
              <p:nvPr/>
            </p:nvSpPr>
            <p:spPr bwMode="auto">
              <a:xfrm>
                <a:off x="6354" y="1374"/>
                <a:ext cx="1029" cy="99"/>
              </a:xfrm>
              <a:custGeom>
                <a:avLst/>
                <a:gdLst>
                  <a:gd name="T0" fmla="*/ 0 w 1029"/>
                  <a:gd name="T1" fmla="*/ 0 h 99"/>
                  <a:gd name="T2" fmla="*/ 1029 w 1029"/>
                  <a:gd name="T3" fmla="*/ 99 h 99"/>
                  <a:gd name="T4" fmla="*/ 1029 w 1029"/>
                  <a:gd name="T5" fmla="*/ 99 h 99"/>
                  <a:gd name="T6" fmla="*/ 0 w 1029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9" h="99">
                    <a:moveTo>
                      <a:pt x="0" y="0"/>
                    </a:moveTo>
                    <a:lnTo>
                      <a:pt x="1029" y="99"/>
                    </a:lnTo>
                    <a:lnTo>
                      <a:pt x="1029" y="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6" name="Freeform 75"/>
              <p:cNvSpPr>
                <a:spLocks/>
              </p:cNvSpPr>
              <p:nvPr/>
            </p:nvSpPr>
            <p:spPr bwMode="auto">
              <a:xfrm>
                <a:off x="6354" y="1374"/>
                <a:ext cx="1029" cy="99"/>
              </a:xfrm>
              <a:custGeom>
                <a:avLst/>
                <a:gdLst>
                  <a:gd name="T0" fmla="*/ 0 w 1029"/>
                  <a:gd name="T1" fmla="*/ 0 h 99"/>
                  <a:gd name="T2" fmla="*/ 1029 w 1029"/>
                  <a:gd name="T3" fmla="*/ 99 h 99"/>
                  <a:gd name="T4" fmla="*/ 1029 w 1029"/>
                  <a:gd name="T5" fmla="*/ 99 h 99"/>
                  <a:gd name="T6" fmla="*/ 0 w 1029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9" h="99">
                    <a:moveTo>
                      <a:pt x="0" y="0"/>
                    </a:moveTo>
                    <a:lnTo>
                      <a:pt x="1029" y="99"/>
                    </a:lnTo>
                    <a:lnTo>
                      <a:pt x="1029" y="9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7" name="Freeform 76"/>
              <p:cNvSpPr>
                <a:spLocks/>
              </p:cNvSpPr>
              <p:nvPr/>
            </p:nvSpPr>
            <p:spPr bwMode="auto">
              <a:xfrm>
                <a:off x="6100" y="984"/>
                <a:ext cx="432" cy="360"/>
              </a:xfrm>
              <a:custGeom>
                <a:avLst/>
                <a:gdLst>
                  <a:gd name="T0" fmla="*/ 432 w 432"/>
                  <a:gd name="T1" fmla="*/ 0 h 360"/>
                  <a:gd name="T2" fmla="*/ 0 w 432"/>
                  <a:gd name="T3" fmla="*/ 360 h 360"/>
                  <a:gd name="T4" fmla="*/ 432 w 432"/>
                  <a:gd name="T5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360">
                    <a:moveTo>
                      <a:pt x="432" y="0"/>
                    </a:moveTo>
                    <a:lnTo>
                      <a:pt x="0" y="360"/>
                    </a:lnTo>
                    <a:lnTo>
                      <a:pt x="4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8" name="Freeform 77"/>
              <p:cNvSpPr>
                <a:spLocks/>
              </p:cNvSpPr>
              <p:nvPr/>
            </p:nvSpPr>
            <p:spPr bwMode="auto">
              <a:xfrm>
                <a:off x="6100" y="984"/>
                <a:ext cx="432" cy="360"/>
              </a:xfrm>
              <a:custGeom>
                <a:avLst/>
                <a:gdLst>
                  <a:gd name="T0" fmla="*/ 432 w 432"/>
                  <a:gd name="T1" fmla="*/ 0 h 360"/>
                  <a:gd name="T2" fmla="*/ 0 w 432"/>
                  <a:gd name="T3" fmla="*/ 360 h 360"/>
                  <a:gd name="T4" fmla="*/ 432 w 432"/>
                  <a:gd name="T5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360">
                    <a:moveTo>
                      <a:pt x="432" y="0"/>
                    </a:moveTo>
                    <a:lnTo>
                      <a:pt x="0" y="360"/>
                    </a:lnTo>
                    <a:lnTo>
                      <a:pt x="43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9" name="Freeform 78"/>
              <p:cNvSpPr>
                <a:spLocks/>
              </p:cNvSpPr>
              <p:nvPr/>
            </p:nvSpPr>
            <p:spPr bwMode="auto">
              <a:xfrm>
                <a:off x="4771" y="1804"/>
                <a:ext cx="474" cy="687"/>
              </a:xfrm>
              <a:custGeom>
                <a:avLst/>
                <a:gdLst>
                  <a:gd name="T0" fmla="*/ 0 w 474"/>
                  <a:gd name="T1" fmla="*/ 0 h 687"/>
                  <a:gd name="T2" fmla="*/ 474 w 474"/>
                  <a:gd name="T3" fmla="*/ 687 h 687"/>
                  <a:gd name="T4" fmla="*/ 0 w 474"/>
                  <a:gd name="T5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4" h="687">
                    <a:moveTo>
                      <a:pt x="0" y="0"/>
                    </a:moveTo>
                    <a:lnTo>
                      <a:pt x="474" y="68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0" name="Freeform 79"/>
              <p:cNvSpPr>
                <a:spLocks/>
              </p:cNvSpPr>
              <p:nvPr/>
            </p:nvSpPr>
            <p:spPr bwMode="auto">
              <a:xfrm>
                <a:off x="4771" y="1804"/>
                <a:ext cx="474" cy="687"/>
              </a:xfrm>
              <a:custGeom>
                <a:avLst/>
                <a:gdLst>
                  <a:gd name="T0" fmla="*/ 0 w 474"/>
                  <a:gd name="T1" fmla="*/ 0 h 687"/>
                  <a:gd name="T2" fmla="*/ 474 w 474"/>
                  <a:gd name="T3" fmla="*/ 687 h 687"/>
                  <a:gd name="T4" fmla="*/ 0 w 474"/>
                  <a:gd name="T5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4" h="687">
                    <a:moveTo>
                      <a:pt x="0" y="0"/>
                    </a:moveTo>
                    <a:lnTo>
                      <a:pt x="474" y="68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1" name="Freeform 80"/>
              <p:cNvSpPr>
                <a:spLocks/>
              </p:cNvSpPr>
              <p:nvPr/>
            </p:nvSpPr>
            <p:spPr bwMode="auto">
              <a:xfrm>
                <a:off x="4881" y="1958"/>
                <a:ext cx="364" cy="533"/>
              </a:xfrm>
              <a:custGeom>
                <a:avLst/>
                <a:gdLst>
                  <a:gd name="T0" fmla="*/ 0 w 364"/>
                  <a:gd name="T1" fmla="*/ 0 h 533"/>
                  <a:gd name="T2" fmla="*/ 364 w 364"/>
                  <a:gd name="T3" fmla="*/ 533 h 533"/>
                  <a:gd name="T4" fmla="*/ 364 w 364"/>
                  <a:gd name="T5" fmla="*/ 533 h 533"/>
                  <a:gd name="T6" fmla="*/ 0 w 364"/>
                  <a:gd name="T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533">
                    <a:moveTo>
                      <a:pt x="0" y="0"/>
                    </a:moveTo>
                    <a:lnTo>
                      <a:pt x="364" y="533"/>
                    </a:lnTo>
                    <a:lnTo>
                      <a:pt x="364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2" name="Freeform 81"/>
              <p:cNvSpPr>
                <a:spLocks/>
              </p:cNvSpPr>
              <p:nvPr/>
            </p:nvSpPr>
            <p:spPr bwMode="auto">
              <a:xfrm>
                <a:off x="4881" y="1958"/>
                <a:ext cx="364" cy="533"/>
              </a:xfrm>
              <a:custGeom>
                <a:avLst/>
                <a:gdLst>
                  <a:gd name="T0" fmla="*/ 0 w 364"/>
                  <a:gd name="T1" fmla="*/ 0 h 533"/>
                  <a:gd name="T2" fmla="*/ 364 w 364"/>
                  <a:gd name="T3" fmla="*/ 533 h 533"/>
                  <a:gd name="T4" fmla="*/ 364 w 364"/>
                  <a:gd name="T5" fmla="*/ 533 h 533"/>
                  <a:gd name="T6" fmla="*/ 0 w 364"/>
                  <a:gd name="T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533">
                    <a:moveTo>
                      <a:pt x="0" y="0"/>
                    </a:moveTo>
                    <a:lnTo>
                      <a:pt x="364" y="533"/>
                    </a:lnTo>
                    <a:lnTo>
                      <a:pt x="364" y="53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3" name="Freeform 82"/>
              <p:cNvSpPr>
                <a:spLocks/>
              </p:cNvSpPr>
              <p:nvPr/>
            </p:nvSpPr>
            <p:spPr bwMode="auto">
              <a:xfrm>
                <a:off x="4775" y="1804"/>
                <a:ext cx="42" cy="11"/>
              </a:xfrm>
              <a:custGeom>
                <a:avLst/>
                <a:gdLst>
                  <a:gd name="T0" fmla="*/ 0 w 42"/>
                  <a:gd name="T1" fmla="*/ 0 h 11"/>
                  <a:gd name="T2" fmla="*/ 0 w 42"/>
                  <a:gd name="T3" fmla="*/ 0 h 11"/>
                  <a:gd name="T4" fmla="*/ 42 w 42"/>
                  <a:gd name="T5" fmla="*/ 11 h 11"/>
                  <a:gd name="T6" fmla="*/ 0 w 4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1">
                    <a:moveTo>
                      <a:pt x="0" y="0"/>
                    </a:moveTo>
                    <a:lnTo>
                      <a:pt x="0" y="0"/>
                    </a:lnTo>
                    <a:lnTo>
                      <a:pt x="42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4" name="Freeform 83"/>
              <p:cNvSpPr>
                <a:spLocks/>
              </p:cNvSpPr>
              <p:nvPr/>
            </p:nvSpPr>
            <p:spPr bwMode="auto">
              <a:xfrm>
                <a:off x="4775" y="1804"/>
                <a:ext cx="42" cy="11"/>
              </a:xfrm>
              <a:custGeom>
                <a:avLst/>
                <a:gdLst>
                  <a:gd name="T0" fmla="*/ 0 w 42"/>
                  <a:gd name="T1" fmla="*/ 0 h 11"/>
                  <a:gd name="T2" fmla="*/ 0 w 42"/>
                  <a:gd name="T3" fmla="*/ 0 h 11"/>
                  <a:gd name="T4" fmla="*/ 42 w 42"/>
                  <a:gd name="T5" fmla="*/ 11 h 11"/>
                  <a:gd name="T6" fmla="*/ 0 w 4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1">
                    <a:moveTo>
                      <a:pt x="0" y="0"/>
                    </a:moveTo>
                    <a:lnTo>
                      <a:pt x="0" y="0"/>
                    </a:lnTo>
                    <a:lnTo>
                      <a:pt x="42" y="1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5" name="Freeform 84"/>
              <p:cNvSpPr>
                <a:spLocks/>
              </p:cNvSpPr>
              <p:nvPr/>
            </p:nvSpPr>
            <p:spPr bwMode="auto">
              <a:xfrm>
                <a:off x="5249" y="1969"/>
                <a:ext cx="220" cy="525"/>
              </a:xfrm>
              <a:custGeom>
                <a:avLst/>
                <a:gdLst>
                  <a:gd name="T0" fmla="*/ 220 w 220"/>
                  <a:gd name="T1" fmla="*/ 0 h 525"/>
                  <a:gd name="T2" fmla="*/ 0 w 220"/>
                  <a:gd name="T3" fmla="*/ 525 h 525"/>
                  <a:gd name="T4" fmla="*/ 220 w 220"/>
                  <a:gd name="T5" fmla="*/ 0 h 525"/>
                  <a:gd name="T6" fmla="*/ 220 w 220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525">
                    <a:moveTo>
                      <a:pt x="220" y="0"/>
                    </a:moveTo>
                    <a:lnTo>
                      <a:pt x="0" y="525"/>
                    </a:lnTo>
                    <a:lnTo>
                      <a:pt x="220" y="0"/>
                    </a:lnTo>
                    <a:lnTo>
                      <a:pt x="2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6" name="Freeform 85"/>
              <p:cNvSpPr>
                <a:spLocks/>
              </p:cNvSpPr>
              <p:nvPr/>
            </p:nvSpPr>
            <p:spPr bwMode="auto">
              <a:xfrm>
                <a:off x="5249" y="1969"/>
                <a:ext cx="220" cy="525"/>
              </a:xfrm>
              <a:custGeom>
                <a:avLst/>
                <a:gdLst>
                  <a:gd name="T0" fmla="*/ 220 w 220"/>
                  <a:gd name="T1" fmla="*/ 0 h 525"/>
                  <a:gd name="T2" fmla="*/ 0 w 220"/>
                  <a:gd name="T3" fmla="*/ 525 h 525"/>
                  <a:gd name="T4" fmla="*/ 220 w 220"/>
                  <a:gd name="T5" fmla="*/ 0 h 525"/>
                  <a:gd name="T6" fmla="*/ 220 w 220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525">
                    <a:moveTo>
                      <a:pt x="220" y="0"/>
                    </a:moveTo>
                    <a:lnTo>
                      <a:pt x="0" y="525"/>
                    </a:lnTo>
                    <a:lnTo>
                      <a:pt x="220" y="0"/>
                    </a:lnTo>
                    <a:lnTo>
                      <a:pt x="22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7" name="Freeform 86"/>
              <p:cNvSpPr>
                <a:spLocks/>
              </p:cNvSpPr>
              <p:nvPr/>
            </p:nvSpPr>
            <p:spPr bwMode="auto">
              <a:xfrm>
                <a:off x="4771" y="1179"/>
                <a:ext cx="694" cy="786"/>
              </a:xfrm>
              <a:custGeom>
                <a:avLst/>
                <a:gdLst>
                  <a:gd name="T0" fmla="*/ 546 w 694"/>
                  <a:gd name="T1" fmla="*/ 0 h 786"/>
                  <a:gd name="T2" fmla="*/ 228 w 694"/>
                  <a:gd name="T3" fmla="*/ 360 h 786"/>
                  <a:gd name="T4" fmla="*/ 0 w 694"/>
                  <a:gd name="T5" fmla="*/ 617 h 786"/>
                  <a:gd name="T6" fmla="*/ 0 w 694"/>
                  <a:gd name="T7" fmla="*/ 617 h 786"/>
                  <a:gd name="T8" fmla="*/ 0 w 694"/>
                  <a:gd name="T9" fmla="*/ 617 h 786"/>
                  <a:gd name="T10" fmla="*/ 0 w 694"/>
                  <a:gd name="T11" fmla="*/ 617 h 786"/>
                  <a:gd name="T12" fmla="*/ 0 w 694"/>
                  <a:gd name="T13" fmla="*/ 621 h 786"/>
                  <a:gd name="T14" fmla="*/ 4 w 694"/>
                  <a:gd name="T15" fmla="*/ 621 h 786"/>
                  <a:gd name="T16" fmla="*/ 4 w 694"/>
                  <a:gd name="T17" fmla="*/ 621 h 786"/>
                  <a:gd name="T18" fmla="*/ 4 w 694"/>
                  <a:gd name="T19" fmla="*/ 625 h 786"/>
                  <a:gd name="T20" fmla="*/ 46 w 694"/>
                  <a:gd name="T21" fmla="*/ 636 h 786"/>
                  <a:gd name="T22" fmla="*/ 694 w 694"/>
                  <a:gd name="T23" fmla="*/ 786 h 786"/>
                  <a:gd name="T24" fmla="*/ 694 w 694"/>
                  <a:gd name="T25" fmla="*/ 786 h 786"/>
                  <a:gd name="T26" fmla="*/ 694 w 694"/>
                  <a:gd name="T27" fmla="*/ 783 h 786"/>
                  <a:gd name="T28" fmla="*/ 694 w 694"/>
                  <a:gd name="T29" fmla="*/ 783 h 786"/>
                  <a:gd name="T30" fmla="*/ 694 w 694"/>
                  <a:gd name="T31" fmla="*/ 783 h 786"/>
                  <a:gd name="T32" fmla="*/ 262 w 694"/>
                  <a:gd name="T33" fmla="*/ 680 h 786"/>
                  <a:gd name="T34" fmla="*/ 4 w 694"/>
                  <a:gd name="T35" fmla="*/ 621 h 786"/>
                  <a:gd name="T36" fmla="*/ 546 w 694"/>
                  <a:gd name="T37" fmla="*/ 4 h 786"/>
                  <a:gd name="T38" fmla="*/ 681 w 694"/>
                  <a:gd name="T39" fmla="*/ 709 h 786"/>
                  <a:gd name="T40" fmla="*/ 546 w 694"/>
                  <a:gd name="T41" fmla="*/ 0 h 786"/>
                  <a:gd name="T42" fmla="*/ 546 w 694"/>
                  <a:gd name="T43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4" h="786">
                    <a:moveTo>
                      <a:pt x="546" y="0"/>
                    </a:moveTo>
                    <a:lnTo>
                      <a:pt x="228" y="360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21"/>
                    </a:lnTo>
                    <a:lnTo>
                      <a:pt x="4" y="621"/>
                    </a:lnTo>
                    <a:lnTo>
                      <a:pt x="4" y="621"/>
                    </a:lnTo>
                    <a:lnTo>
                      <a:pt x="4" y="625"/>
                    </a:lnTo>
                    <a:lnTo>
                      <a:pt x="46" y="636"/>
                    </a:lnTo>
                    <a:lnTo>
                      <a:pt x="694" y="786"/>
                    </a:lnTo>
                    <a:lnTo>
                      <a:pt x="694" y="786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262" y="680"/>
                    </a:lnTo>
                    <a:lnTo>
                      <a:pt x="4" y="621"/>
                    </a:lnTo>
                    <a:lnTo>
                      <a:pt x="546" y="4"/>
                    </a:lnTo>
                    <a:lnTo>
                      <a:pt x="681" y="709"/>
                    </a:lnTo>
                    <a:lnTo>
                      <a:pt x="546" y="0"/>
                    </a:lnTo>
                    <a:lnTo>
                      <a:pt x="5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8" name="Freeform 87"/>
              <p:cNvSpPr>
                <a:spLocks/>
              </p:cNvSpPr>
              <p:nvPr/>
            </p:nvSpPr>
            <p:spPr bwMode="auto">
              <a:xfrm>
                <a:off x="4771" y="1179"/>
                <a:ext cx="694" cy="786"/>
              </a:xfrm>
              <a:custGeom>
                <a:avLst/>
                <a:gdLst>
                  <a:gd name="T0" fmla="*/ 546 w 694"/>
                  <a:gd name="T1" fmla="*/ 0 h 786"/>
                  <a:gd name="T2" fmla="*/ 228 w 694"/>
                  <a:gd name="T3" fmla="*/ 360 h 786"/>
                  <a:gd name="T4" fmla="*/ 0 w 694"/>
                  <a:gd name="T5" fmla="*/ 617 h 786"/>
                  <a:gd name="T6" fmla="*/ 0 w 694"/>
                  <a:gd name="T7" fmla="*/ 617 h 786"/>
                  <a:gd name="T8" fmla="*/ 0 w 694"/>
                  <a:gd name="T9" fmla="*/ 617 h 786"/>
                  <a:gd name="T10" fmla="*/ 0 w 694"/>
                  <a:gd name="T11" fmla="*/ 617 h 786"/>
                  <a:gd name="T12" fmla="*/ 0 w 694"/>
                  <a:gd name="T13" fmla="*/ 621 h 786"/>
                  <a:gd name="T14" fmla="*/ 4 w 694"/>
                  <a:gd name="T15" fmla="*/ 621 h 786"/>
                  <a:gd name="T16" fmla="*/ 4 w 694"/>
                  <a:gd name="T17" fmla="*/ 621 h 786"/>
                  <a:gd name="T18" fmla="*/ 4 w 694"/>
                  <a:gd name="T19" fmla="*/ 625 h 786"/>
                  <a:gd name="T20" fmla="*/ 46 w 694"/>
                  <a:gd name="T21" fmla="*/ 636 h 786"/>
                  <a:gd name="T22" fmla="*/ 694 w 694"/>
                  <a:gd name="T23" fmla="*/ 786 h 786"/>
                  <a:gd name="T24" fmla="*/ 694 w 694"/>
                  <a:gd name="T25" fmla="*/ 786 h 786"/>
                  <a:gd name="T26" fmla="*/ 694 w 694"/>
                  <a:gd name="T27" fmla="*/ 783 h 786"/>
                  <a:gd name="T28" fmla="*/ 694 w 694"/>
                  <a:gd name="T29" fmla="*/ 783 h 786"/>
                  <a:gd name="T30" fmla="*/ 694 w 694"/>
                  <a:gd name="T31" fmla="*/ 783 h 786"/>
                  <a:gd name="T32" fmla="*/ 262 w 694"/>
                  <a:gd name="T33" fmla="*/ 680 h 786"/>
                  <a:gd name="T34" fmla="*/ 4 w 694"/>
                  <a:gd name="T35" fmla="*/ 621 h 786"/>
                  <a:gd name="T36" fmla="*/ 546 w 694"/>
                  <a:gd name="T37" fmla="*/ 4 h 786"/>
                  <a:gd name="T38" fmla="*/ 681 w 694"/>
                  <a:gd name="T39" fmla="*/ 709 h 786"/>
                  <a:gd name="T40" fmla="*/ 546 w 694"/>
                  <a:gd name="T41" fmla="*/ 0 h 786"/>
                  <a:gd name="T42" fmla="*/ 546 w 694"/>
                  <a:gd name="T43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4" h="786">
                    <a:moveTo>
                      <a:pt x="546" y="0"/>
                    </a:moveTo>
                    <a:lnTo>
                      <a:pt x="228" y="360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21"/>
                    </a:lnTo>
                    <a:lnTo>
                      <a:pt x="4" y="621"/>
                    </a:lnTo>
                    <a:lnTo>
                      <a:pt x="4" y="621"/>
                    </a:lnTo>
                    <a:lnTo>
                      <a:pt x="4" y="625"/>
                    </a:lnTo>
                    <a:lnTo>
                      <a:pt x="46" y="636"/>
                    </a:lnTo>
                    <a:lnTo>
                      <a:pt x="694" y="786"/>
                    </a:lnTo>
                    <a:lnTo>
                      <a:pt x="694" y="786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262" y="680"/>
                    </a:lnTo>
                    <a:lnTo>
                      <a:pt x="4" y="621"/>
                    </a:lnTo>
                    <a:lnTo>
                      <a:pt x="546" y="4"/>
                    </a:lnTo>
                    <a:lnTo>
                      <a:pt x="681" y="709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9" name="Freeform 88"/>
              <p:cNvSpPr>
                <a:spLocks/>
              </p:cNvSpPr>
              <p:nvPr/>
            </p:nvSpPr>
            <p:spPr bwMode="auto">
              <a:xfrm>
                <a:off x="5469" y="1377"/>
                <a:ext cx="593" cy="585"/>
              </a:xfrm>
              <a:custGeom>
                <a:avLst/>
                <a:gdLst>
                  <a:gd name="T0" fmla="*/ 593 w 593"/>
                  <a:gd name="T1" fmla="*/ 0 h 585"/>
                  <a:gd name="T2" fmla="*/ 0 w 593"/>
                  <a:gd name="T3" fmla="*/ 585 h 585"/>
                  <a:gd name="T4" fmla="*/ 0 w 593"/>
                  <a:gd name="T5" fmla="*/ 585 h 585"/>
                  <a:gd name="T6" fmla="*/ 593 w 593"/>
                  <a:gd name="T7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3" h="585">
                    <a:moveTo>
                      <a:pt x="593" y="0"/>
                    </a:moveTo>
                    <a:lnTo>
                      <a:pt x="0" y="585"/>
                    </a:lnTo>
                    <a:lnTo>
                      <a:pt x="0" y="585"/>
                    </a:lnTo>
                    <a:lnTo>
                      <a:pt x="59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0" name="Freeform 89"/>
              <p:cNvSpPr>
                <a:spLocks/>
              </p:cNvSpPr>
              <p:nvPr/>
            </p:nvSpPr>
            <p:spPr bwMode="auto">
              <a:xfrm>
                <a:off x="5469" y="1377"/>
                <a:ext cx="593" cy="585"/>
              </a:xfrm>
              <a:custGeom>
                <a:avLst/>
                <a:gdLst>
                  <a:gd name="T0" fmla="*/ 593 w 593"/>
                  <a:gd name="T1" fmla="*/ 0 h 585"/>
                  <a:gd name="T2" fmla="*/ 0 w 593"/>
                  <a:gd name="T3" fmla="*/ 585 h 585"/>
                  <a:gd name="T4" fmla="*/ 0 w 593"/>
                  <a:gd name="T5" fmla="*/ 585 h 585"/>
                  <a:gd name="T6" fmla="*/ 593 w 593"/>
                  <a:gd name="T7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3" h="585">
                    <a:moveTo>
                      <a:pt x="593" y="0"/>
                    </a:moveTo>
                    <a:lnTo>
                      <a:pt x="0" y="585"/>
                    </a:lnTo>
                    <a:lnTo>
                      <a:pt x="0" y="585"/>
                    </a:lnTo>
                    <a:lnTo>
                      <a:pt x="59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1" name="Freeform 90"/>
              <p:cNvSpPr>
                <a:spLocks/>
              </p:cNvSpPr>
              <p:nvPr/>
            </p:nvSpPr>
            <p:spPr bwMode="auto">
              <a:xfrm>
                <a:off x="5474" y="1370"/>
                <a:ext cx="741" cy="731"/>
              </a:xfrm>
              <a:custGeom>
                <a:avLst/>
                <a:gdLst>
                  <a:gd name="T0" fmla="*/ 601 w 741"/>
                  <a:gd name="T1" fmla="*/ 0 h 731"/>
                  <a:gd name="T2" fmla="*/ 0 w 741"/>
                  <a:gd name="T3" fmla="*/ 592 h 731"/>
                  <a:gd name="T4" fmla="*/ 741 w 741"/>
                  <a:gd name="T5" fmla="*/ 731 h 731"/>
                  <a:gd name="T6" fmla="*/ 0 w 741"/>
                  <a:gd name="T7" fmla="*/ 592 h 731"/>
                  <a:gd name="T8" fmla="*/ 601 w 741"/>
                  <a:gd name="T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731">
                    <a:moveTo>
                      <a:pt x="601" y="0"/>
                    </a:moveTo>
                    <a:lnTo>
                      <a:pt x="0" y="592"/>
                    </a:lnTo>
                    <a:lnTo>
                      <a:pt x="741" y="731"/>
                    </a:lnTo>
                    <a:lnTo>
                      <a:pt x="0" y="592"/>
                    </a:lnTo>
                    <a:lnTo>
                      <a:pt x="60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2" name="Freeform 91"/>
              <p:cNvSpPr>
                <a:spLocks/>
              </p:cNvSpPr>
              <p:nvPr/>
            </p:nvSpPr>
            <p:spPr bwMode="auto">
              <a:xfrm>
                <a:off x="5474" y="1370"/>
                <a:ext cx="741" cy="731"/>
              </a:xfrm>
              <a:custGeom>
                <a:avLst/>
                <a:gdLst>
                  <a:gd name="T0" fmla="*/ 601 w 741"/>
                  <a:gd name="T1" fmla="*/ 0 h 731"/>
                  <a:gd name="T2" fmla="*/ 0 w 741"/>
                  <a:gd name="T3" fmla="*/ 592 h 731"/>
                  <a:gd name="T4" fmla="*/ 741 w 741"/>
                  <a:gd name="T5" fmla="*/ 731 h 731"/>
                  <a:gd name="T6" fmla="*/ 0 w 741"/>
                  <a:gd name="T7" fmla="*/ 592 h 731"/>
                  <a:gd name="T8" fmla="*/ 601 w 741"/>
                  <a:gd name="T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731">
                    <a:moveTo>
                      <a:pt x="601" y="0"/>
                    </a:moveTo>
                    <a:lnTo>
                      <a:pt x="0" y="592"/>
                    </a:lnTo>
                    <a:lnTo>
                      <a:pt x="741" y="731"/>
                    </a:lnTo>
                    <a:lnTo>
                      <a:pt x="0" y="592"/>
                    </a:lnTo>
                    <a:lnTo>
                      <a:pt x="60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3" name="Freeform 92"/>
              <p:cNvSpPr>
                <a:spLocks/>
              </p:cNvSpPr>
              <p:nvPr/>
            </p:nvSpPr>
            <p:spPr bwMode="auto">
              <a:xfrm>
                <a:off x="6096" y="13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4" name="Freeform 93"/>
              <p:cNvSpPr>
                <a:spLocks/>
              </p:cNvSpPr>
              <p:nvPr/>
            </p:nvSpPr>
            <p:spPr bwMode="auto">
              <a:xfrm>
                <a:off x="6096" y="13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5" name="Freeform 94"/>
              <p:cNvSpPr>
                <a:spLocks/>
              </p:cNvSpPr>
              <p:nvPr/>
            </p:nvSpPr>
            <p:spPr bwMode="auto">
              <a:xfrm>
                <a:off x="6253" y="2050"/>
                <a:ext cx="17" cy="59"/>
              </a:xfrm>
              <a:custGeom>
                <a:avLst/>
                <a:gdLst>
                  <a:gd name="T0" fmla="*/ 0 w 17"/>
                  <a:gd name="T1" fmla="*/ 0 h 59"/>
                  <a:gd name="T2" fmla="*/ 17 w 17"/>
                  <a:gd name="T3" fmla="*/ 59 h 59"/>
                  <a:gd name="T4" fmla="*/ 0 w 17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59">
                    <a:moveTo>
                      <a:pt x="0" y="0"/>
                    </a:moveTo>
                    <a:lnTo>
                      <a:pt x="17" y="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6" name="Freeform 95"/>
              <p:cNvSpPr>
                <a:spLocks/>
              </p:cNvSpPr>
              <p:nvPr/>
            </p:nvSpPr>
            <p:spPr bwMode="auto">
              <a:xfrm>
                <a:off x="6253" y="2050"/>
                <a:ext cx="17" cy="59"/>
              </a:xfrm>
              <a:custGeom>
                <a:avLst/>
                <a:gdLst>
                  <a:gd name="T0" fmla="*/ 0 w 17"/>
                  <a:gd name="T1" fmla="*/ 0 h 59"/>
                  <a:gd name="T2" fmla="*/ 17 w 17"/>
                  <a:gd name="T3" fmla="*/ 59 h 59"/>
                  <a:gd name="T4" fmla="*/ 0 w 17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59">
                    <a:moveTo>
                      <a:pt x="0" y="0"/>
                    </a:moveTo>
                    <a:lnTo>
                      <a:pt x="17" y="5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7" name="Freeform 96"/>
              <p:cNvSpPr>
                <a:spLocks/>
              </p:cNvSpPr>
              <p:nvPr/>
            </p:nvSpPr>
            <p:spPr bwMode="auto">
              <a:xfrm>
                <a:off x="5465" y="19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8" name="Freeform 97"/>
              <p:cNvSpPr>
                <a:spLocks/>
              </p:cNvSpPr>
              <p:nvPr/>
            </p:nvSpPr>
            <p:spPr bwMode="auto">
              <a:xfrm>
                <a:off x="5465" y="19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9" name="Freeform 98"/>
              <p:cNvSpPr>
                <a:spLocks/>
              </p:cNvSpPr>
              <p:nvPr/>
            </p:nvSpPr>
            <p:spPr bwMode="auto">
              <a:xfrm>
                <a:off x="5317" y="1179"/>
                <a:ext cx="775" cy="783"/>
              </a:xfrm>
              <a:custGeom>
                <a:avLst/>
                <a:gdLst>
                  <a:gd name="T0" fmla="*/ 0 w 775"/>
                  <a:gd name="T1" fmla="*/ 0 h 783"/>
                  <a:gd name="T2" fmla="*/ 135 w 775"/>
                  <a:gd name="T3" fmla="*/ 709 h 783"/>
                  <a:gd name="T4" fmla="*/ 148 w 775"/>
                  <a:gd name="T5" fmla="*/ 783 h 783"/>
                  <a:gd name="T6" fmla="*/ 148 w 775"/>
                  <a:gd name="T7" fmla="*/ 783 h 783"/>
                  <a:gd name="T8" fmla="*/ 152 w 775"/>
                  <a:gd name="T9" fmla="*/ 783 h 783"/>
                  <a:gd name="T10" fmla="*/ 152 w 775"/>
                  <a:gd name="T11" fmla="*/ 783 h 783"/>
                  <a:gd name="T12" fmla="*/ 152 w 775"/>
                  <a:gd name="T13" fmla="*/ 783 h 783"/>
                  <a:gd name="T14" fmla="*/ 157 w 775"/>
                  <a:gd name="T15" fmla="*/ 783 h 783"/>
                  <a:gd name="T16" fmla="*/ 758 w 775"/>
                  <a:gd name="T17" fmla="*/ 191 h 783"/>
                  <a:gd name="T18" fmla="*/ 775 w 775"/>
                  <a:gd name="T19" fmla="*/ 173 h 783"/>
                  <a:gd name="T20" fmla="*/ 775 w 775"/>
                  <a:gd name="T21" fmla="*/ 169 h 783"/>
                  <a:gd name="T22" fmla="*/ 775 w 775"/>
                  <a:gd name="T23" fmla="*/ 169 h 783"/>
                  <a:gd name="T24" fmla="*/ 775 w 775"/>
                  <a:gd name="T25" fmla="*/ 169 h 783"/>
                  <a:gd name="T26" fmla="*/ 745 w 775"/>
                  <a:gd name="T27" fmla="*/ 198 h 783"/>
                  <a:gd name="T28" fmla="*/ 152 w 775"/>
                  <a:gd name="T29" fmla="*/ 783 h 783"/>
                  <a:gd name="T30" fmla="*/ 152 w 775"/>
                  <a:gd name="T31" fmla="*/ 783 h 783"/>
                  <a:gd name="T32" fmla="*/ 4 w 775"/>
                  <a:gd name="T33" fmla="*/ 0 h 783"/>
                  <a:gd name="T34" fmla="*/ 4 w 775"/>
                  <a:gd name="T35" fmla="*/ 0 h 783"/>
                  <a:gd name="T36" fmla="*/ 4 w 775"/>
                  <a:gd name="T37" fmla="*/ 4 h 783"/>
                  <a:gd name="T38" fmla="*/ 0 w 775"/>
                  <a:gd name="T39" fmla="*/ 0 h 783"/>
                  <a:gd name="T40" fmla="*/ 0 w 775"/>
                  <a:gd name="T41" fmla="*/ 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5" h="783">
                    <a:moveTo>
                      <a:pt x="0" y="0"/>
                    </a:moveTo>
                    <a:lnTo>
                      <a:pt x="135" y="709"/>
                    </a:lnTo>
                    <a:lnTo>
                      <a:pt x="148" y="783"/>
                    </a:lnTo>
                    <a:lnTo>
                      <a:pt x="148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7" y="783"/>
                    </a:lnTo>
                    <a:lnTo>
                      <a:pt x="758" y="191"/>
                    </a:lnTo>
                    <a:lnTo>
                      <a:pt x="775" y="173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45" y="198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0" name="Freeform 99"/>
              <p:cNvSpPr>
                <a:spLocks/>
              </p:cNvSpPr>
              <p:nvPr/>
            </p:nvSpPr>
            <p:spPr bwMode="auto">
              <a:xfrm>
                <a:off x="5317" y="1179"/>
                <a:ext cx="775" cy="783"/>
              </a:xfrm>
              <a:custGeom>
                <a:avLst/>
                <a:gdLst>
                  <a:gd name="T0" fmla="*/ 0 w 775"/>
                  <a:gd name="T1" fmla="*/ 0 h 783"/>
                  <a:gd name="T2" fmla="*/ 135 w 775"/>
                  <a:gd name="T3" fmla="*/ 709 h 783"/>
                  <a:gd name="T4" fmla="*/ 148 w 775"/>
                  <a:gd name="T5" fmla="*/ 783 h 783"/>
                  <a:gd name="T6" fmla="*/ 148 w 775"/>
                  <a:gd name="T7" fmla="*/ 783 h 783"/>
                  <a:gd name="T8" fmla="*/ 152 w 775"/>
                  <a:gd name="T9" fmla="*/ 783 h 783"/>
                  <a:gd name="T10" fmla="*/ 152 w 775"/>
                  <a:gd name="T11" fmla="*/ 783 h 783"/>
                  <a:gd name="T12" fmla="*/ 152 w 775"/>
                  <a:gd name="T13" fmla="*/ 783 h 783"/>
                  <a:gd name="T14" fmla="*/ 157 w 775"/>
                  <a:gd name="T15" fmla="*/ 783 h 783"/>
                  <a:gd name="T16" fmla="*/ 758 w 775"/>
                  <a:gd name="T17" fmla="*/ 191 h 783"/>
                  <a:gd name="T18" fmla="*/ 775 w 775"/>
                  <a:gd name="T19" fmla="*/ 173 h 783"/>
                  <a:gd name="T20" fmla="*/ 775 w 775"/>
                  <a:gd name="T21" fmla="*/ 169 h 783"/>
                  <a:gd name="T22" fmla="*/ 775 w 775"/>
                  <a:gd name="T23" fmla="*/ 169 h 783"/>
                  <a:gd name="T24" fmla="*/ 775 w 775"/>
                  <a:gd name="T25" fmla="*/ 169 h 783"/>
                  <a:gd name="T26" fmla="*/ 745 w 775"/>
                  <a:gd name="T27" fmla="*/ 198 h 783"/>
                  <a:gd name="T28" fmla="*/ 152 w 775"/>
                  <a:gd name="T29" fmla="*/ 783 h 783"/>
                  <a:gd name="T30" fmla="*/ 152 w 775"/>
                  <a:gd name="T31" fmla="*/ 783 h 783"/>
                  <a:gd name="T32" fmla="*/ 4 w 775"/>
                  <a:gd name="T33" fmla="*/ 0 h 783"/>
                  <a:gd name="T34" fmla="*/ 4 w 775"/>
                  <a:gd name="T35" fmla="*/ 0 h 783"/>
                  <a:gd name="T36" fmla="*/ 4 w 775"/>
                  <a:gd name="T37" fmla="*/ 4 h 783"/>
                  <a:gd name="T38" fmla="*/ 0 w 775"/>
                  <a:gd name="T39" fmla="*/ 0 h 783"/>
                  <a:gd name="T40" fmla="*/ 0 w 775"/>
                  <a:gd name="T41" fmla="*/ 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5" h="783">
                    <a:moveTo>
                      <a:pt x="0" y="0"/>
                    </a:moveTo>
                    <a:lnTo>
                      <a:pt x="135" y="709"/>
                    </a:lnTo>
                    <a:lnTo>
                      <a:pt x="148" y="783"/>
                    </a:lnTo>
                    <a:lnTo>
                      <a:pt x="148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7" y="783"/>
                    </a:lnTo>
                    <a:lnTo>
                      <a:pt x="758" y="191"/>
                    </a:lnTo>
                    <a:lnTo>
                      <a:pt x="775" y="173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45" y="198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1" name="Freeform 100"/>
              <p:cNvSpPr>
                <a:spLocks/>
              </p:cNvSpPr>
              <p:nvPr/>
            </p:nvSpPr>
            <p:spPr bwMode="auto">
              <a:xfrm>
                <a:off x="6274" y="2116"/>
                <a:ext cx="754" cy="470"/>
              </a:xfrm>
              <a:custGeom>
                <a:avLst/>
                <a:gdLst>
                  <a:gd name="T0" fmla="*/ 0 w 754"/>
                  <a:gd name="T1" fmla="*/ 0 h 470"/>
                  <a:gd name="T2" fmla="*/ 754 w 754"/>
                  <a:gd name="T3" fmla="*/ 470 h 470"/>
                  <a:gd name="T4" fmla="*/ 0 w 754"/>
                  <a:gd name="T5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4" h="470">
                    <a:moveTo>
                      <a:pt x="0" y="0"/>
                    </a:moveTo>
                    <a:lnTo>
                      <a:pt x="754" y="4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2" name="Freeform 101"/>
              <p:cNvSpPr>
                <a:spLocks/>
              </p:cNvSpPr>
              <p:nvPr/>
            </p:nvSpPr>
            <p:spPr bwMode="auto">
              <a:xfrm>
                <a:off x="6274" y="2116"/>
                <a:ext cx="754" cy="470"/>
              </a:xfrm>
              <a:custGeom>
                <a:avLst/>
                <a:gdLst>
                  <a:gd name="T0" fmla="*/ 0 w 754"/>
                  <a:gd name="T1" fmla="*/ 0 h 470"/>
                  <a:gd name="T2" fmla="*/ 754 w 754"/>
                  <a:gd name="T3" fmla="*/ 470 h 470"/>
                  <a:gd name="T4" fmla="*/ 0 w 754"/>
                  <a:gd name="T5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4" h="470">
                    <a:moveTo>
                      <a:pt x="0" y="0"/>
                    </a:moveTo>
                    <a:lnTo>
                      <a:pt x="754" y="47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3" name="Freeform 102"/>
              <p:cNvSpPr>
                <a:spLocks/>
              </p:cNvSpPr>
              <p:nvPr/>
            </p:nvSpPr>
            <p:spPr bwMode="auto">
              <a:xfrm>
                <a:off x="6278" y="2112"/>
                <a:ext cx="220" cy="136"/>
              </a:xfrm>
              <a:custGeom>
                <a:avLst/>
                <a:gdLst>
                  <a:gd name="T0" fmla="*/ 0 w 220"/>
                  <a:gd name="T1" fmla="*/ 0 h 136"/>
                  <a:gd name="T2" fmla="*/ 0 w 220"/>
                  <a:gd name="T3" fmla="*/ 0 h 136"/>
                  <a:gd name="T4" fmla="*/ 220 w 220"/>
                  <a:gd name="T5" fmla="*/ 136 h 136"/>
                  <a:gd name="T6" fmla="*/ 0 w 220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0" y="0"/>
                    </a:lnTo>
                    <a:lnTo>
                      <a:pt x="220" y="1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4" name="Freeform 103"/>
              <p:cNvSpPr>
                <a:spLocks/>
              </p:cNvSpPr>
              <p:nvPr/>
            </p:nvSpPr>
            <p:spPr bwMode="auto">
              <a:xfrm>
                <a:off x="6278" y="2112"/>
                <a:ext cx="220" cy="136"/>
              </a:xfrm>
              <a:custGeom>
                <a:avLst/>
                <a:gdLst>
                  <a:gd name="T0" fmla="*/ 0 w 220"/>
                  <a:gd name="T1" fmla="*/ 0 h 136"/>
                  <a:gd name="T2" fmla="*/ 0 w 220"/>
                  <a:gd name="T3" fmla="*/ 0 h 136"/>
                  <a:gd name="T4" fmla="*/ 220 w 220"/>
                  <a:gd name="T5" fmla="*/ 136 h 136"/>
                  <a:gd name="T6" fmla="*/ 0 w 220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0" y="0"/>
                    </a:lnTo>
                    <a:lnTo>
                      <a:pt x="220" y="13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5" name="Freeform 104"/>
              <p:cNvSpPr>
                <a:spLocks/>
              </p:cNvSpPr>
              <p:nvPr/>
            </p:nvSpPr>
            <p:spPr bwMode="auto">
              <a:xfrm>
                <a:off x="7032" y="2039"/>
                <a:ext cx="51" cy="547"/>
              </a:xfrm>
              <a:custGeom>
                <a:avLst/>
                <a:gdLst>
                  <a:gd name="T0" fmla="*/ 51 w 51"/>
                  <a:gd name="T1" fmla="*/ 0 h 547"/>
                  <a:gd name="T2" fmla="*/ 51 w 51"/>
                  <a:gd name="T3" fmla="*/ 0 h 547"/>
                  <a:gd name="T4" fmla="*/ 51 w 51"/>
                  <a:gd name="T5" fmla="*/ 3 h 547"/>
                  <a:gd name="T6" fmla="*/ 51 w 51"/>
                  <a:gd name="T7" fmla="*/ 3 h 547"/>
                  <a:gd name="T8" fmla="*/ 46 w 51"/>
                  <a:gd name="T9" fmla="*/ 3 h 547"/>
                  <a:gd name="T10" fmla="*/ 0 w 51"/>
                  <a:gd name="T11" fmla="*/ 543 h 547"/>
                  <a:gd name="T12" fmla="*/ 0 w 51"/>
                  <a:gd name="T13" fmla="*/ 543 h 547"/>
                  <a:gd name="T14" fmla="*/ 4 w 51"/>
                  <a:gd name="T15" fmla="*/ 543 h 547"/>
                  <a:gd name="T16" fmla="*/ 4 w 51"/>
                  <a:gd name="T17" fmla="*/ 547 h 547"/>
                  <a:gd name="T18" fmla="*/ 4 w 51"/>
                  <a:gd name="T19" fmla="*/ 547 h 547"/>
                  <a:gd name="T20" fmla="*/ 51 w 51"/>
                  <a:gd name="T21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47">
                    <a:moveTo>
                      <a:pt x="51" y="0"/>
                    </a:moveTo>
                    <a:lnTo>
                      <a:pt x="51" y="0"/>
                    </a:lnTo>
                    <a:lnTo>
                      <a:pt x="51" y="3"/>
                    </a:lnTo>
                    <a:lnTo>
                      <a:pt x="51" y="3"/>
                    </a:lnTo>
                    <a:lnTo>
                      <a:pt x="46" y="3"/>
                    </a:lnTo>
                    <a:lnTo>
                      <a:pt x="0" y="543"/>
                    </a:lnTo>
                    <a:lnTo>
                      <a:pt x="0" y="543"/>
                    </a:lnTo>
                    <a:lnTo>
                      <a:pt x="4" y="543"/>
                    </a:lnTo>
                    <a:lnTo>
                      <a:pt x="4" y="547"/>
                    </a:lnTo>
                    <a:lnTo>
                      <a:pt x="4" y="54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6" name="Freeform 105"/>
              <p:cNvSpPr>
                <a:spLocks/>
              </p:cNvSpPr>
              <p:nvPr/>
            </p:nvSpPr>
            <p:spPr bwMode="auto">
              <a:xfrm>
                <a:off x="7032" y="2039"/>
                <a:ext cx="51" cy="547"/>
              </a:xfrm>
              <a:custGeom>
                <a:avLst/>
                <a:gdLst>
                  <a:gd name="T0" fmla="*/ 51 w 51"/>
                  <a:gd name="T1" fmla="*/ 0 h 547"/>
                  <a:gd name="T2" fmla="*/ 51 w 51"/>
                  <a:gd name="T3" fmla="*/ 0 h 547"/>
                  <a:gd name="T4" fmla="*/ 51 w 51"/>
                  <a:gd name="T5" fmla="*/ 3 h 547"/>
                  <a:gd name="T6" fmla="*/ 51 w 51"/>
                  <a:gd name="T7" fmla="*/ 3 h 547"/>
                  <a:gd name="T8" fmla="*/ 46 w 51"/>
                  <a:gd name="T9" fmla="*/ 3 h 547"/>
                  <a:gd name="T10" fmla="*/ 0 w 51"/>
                  <a:gd name="T11" fmla="*/ 543 h 547"/>
                  <a:gd name="T12" fmla="*/ 0 w 51"/>
                  <a:gd name="T13" fmla="*/ 543 h 547"/>
                  <a:gd name="T14" fmla="*/ 4 w 51"/>
                  <a:gd name="T15" fmla="*/ 543 h 547"/>
                  <a:gd name="T16" fmla="*/ 4 w 51"/>
                  <a:gd name="T17" fmla="*/ 547 h 547"/>
                  <a:gd name="T18" fmla="*/ 4 w 51"/>
                  <a:gd name="T19" fmla="*/ 547 h 547"/>
                  <a:gd name="T20" fmla="*/ 51 w 51"/>
                  <a:gd name="T21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47">
                    <a:moveTo>
                      <a:pt x="51" y="0"/>
                    </a:moveTo>
                    <a:lnTo>
                      <a:pt x="51" y="0"/>
                    </a:lnTo>
                    <a:lnTo>
                      <a:pt x="51" y="3"/>
                    </a:lnTo>
                    <a:lnTo>
                      <a:pt x="51" y="3"/>
                    </a:lnTo>
                    <a:lnTo>
                      <a:pt x="46" y="3"/>
                    </a:lnTo>
                    <a:lnTo>
                      <a:pt x="0" y="543"/>
                    </a:lnTo>
                    <a:lnTo>
                      <a:pt x="0" y="543"/>
                    </a:lnTo>
                    <a:lnTo>
                      <a:pt x="4" y="543"/>
                    </a:lnTo>
                    <a:lnTo>
                      <a:pt x="4" y="547"/>
                    </a:lnTo>
                    <a:lnTo>
                      <a:pt x="4" y="547"/>
                    </a:lnTo>
                    <a:lnTo>
                      <a:pt x="5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7" name="Freeform 106"/>
              <p:cNvSpPr>
                <a:spLocks/>
              </p:cNvSpPr>
              <p:nvPr/>
            </p:nvSpPr>
            <p:spPr bwMode="auto">
              <a:xfrm>
                <a:off x="6596" y="1693"/>
                <a:ext cx="487" cy="342"/>
              </a:xfrm>
              <a:custGeom>
                <a:avLst/>
                <a:gdLst>
                  <a:gd name="T0" fmla="*/ 0 w 487"/>
                  <a:gd name="T1" fmla="*/ 0 h 342"/>
                  <a:gd name="T2" fmla="*/ 487 w 487"/>
                  <a:gd name="T3" fmla="*/ 342 h 342"/>
                  <a:gd name="T4" fmla="*/ 487 w 487"/>
                  <a:gd name="T5" fmla="*/ 342 h 342"/>
                  <a:gd name="T6" fmla="*/ 0 w 487"/>
                  <a:gd name="T7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7" h="342">
                    <a:moveTo>
                      <a:pt x="0" y="0"/>
                    </a:moveTo>
                    <a:lnTo>
                      <a:pt x="487" y="342"/>
                    </a:lnTo>
                    <a:lnTo>
                      <a:pt x="487" y="3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8" name="Freeform 107"/>
              <p:cNvSpPr>
                <a:spLocks/>
              </p:cNvSpPr>
              <p:nvPr/>
            </p:nvSpPr>
            <p:spPr bwMode="auto">
              <a:xfrm>
                <a:off x="6596" y="1693"/>
                <a:ext cx="487" cy="342"/>
              </a:xfrm>
              <a:custGeom>
                <a:avLst/>
                <a:gdLst>
                  <a:gd name="T0" fmla="*/ 0 w 487"/>
                  <a:gd name="T1" fmla="*/ 0 h 342"/>
                  <a:gd name="T2" fmla="*/ 487 w 487"/>
                  <a:gd name="T3" fmla="*/ 342 h 342"/>
                  <a:gd name="T4" fmla="*/ 487 w 487"/>
                  <a:gd name="T5" fmla="*/ 342 h 342"/>
                  <a:gd name="T6" fmla="*/ 0 w 487"/>
                  <a:gd name="T7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7" h="342">
                    <a:moveTo>
                      <a:pt x="0" y="0"/>
                    </a:moveTo>
                    <a:lnTo>
                      <a:pt x="487" y="342"/>
                    </a:lnTo>
                    <a:lnTo>
                      <a:pt x="487" y="342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9" name="Freeform 108"/>
              <p:cNvSpPr>
                <a:spLocks/>
              </p:cNvSpPr>
              <p:nvPr/>
            </p:nvSpPr>
            <p:spPr bwMode="auto">
              <a:xfrm>
                <a:off x="6092" y="1348"/>
                <a:ext cx="991" cy="764"/>
              </a:xfrm>
              <a:custGeom>
                <a:avLst/>
                <a:gdLst>
                  <a:gd name="T0" fmla="*/ 0 w 991"/>
                  <a:gd name="T1" fmla="*/ 0 h 764"/>
                  <a:gd name="T2" fmla="*/ 0 w 991"/>
                  <a:gd name="T3" fmla="*/ 4 h 764"/>
                  <a:gd name="T4" fmla="*/ 161 w 991"/>
                  <a:gd name="T5" fmla="*/ 702 h 764"/>
                  <a:gd name="T6" fmla="*/ 178 w 991"/>
                  <a:gd name="T7" fmla="*/ 761 h 764"/>
                  <a:gd name="T8" fmla="*/ 178 w 991"/>
                  <a:gd name="T9" fmla="*/ 761 h 764"/>
                  <a:gd name="T10" fmla="*/ 178 w 991"/>
                  <a:gd name="T11" fmla="*/ 761 h 764"/>
                  <a:gd name="T12" fmla="*/ 182 w 991"/>
                  <a:gd name="T13" fmla="*/ 761 h 764"/>
                  <a:gd name="T14" fmla="*/ 182 w 991"/>
                  <a:gd name="T15" fmla="*/ 761 h 764"/>
                  <a:gd name="T16" fmla="*/ 182 w 991"/>
                  <a:gd name="T17" fmla="*/ 764 h 764"/>
                  <a:gd name="T18" fmla="*/ 186 w 991"/>
                  <a:gd name="T19" fmla="*/ 764 h 764"/>
                  <a:gd name="T20" fmla="*/ 186 w 991"/>
                  <a:gd name="T21" fmla="*/ 764 h 764"/>
                  <a:gd name="T22" fmla="*/ 986 w 991"/>
                  <a:gd name="T23" fmla="*/ 694 h 764"/>
                  <a:gd name="T24" fmla="*/ 991 w 991"/>
                  <a:gd name="T25" fmla="*/ 694 h 764"/>
                  <a:gd name="T26" fmla="*/ 982 w 991"/>
                  <a:gd name="T27" fmla="*/ 691 h 764"/>
                  <a:gd name="T28" fmla="*/ 182 w 991"/>
                  <a:gd name="T29" fmla="*/ 761 h 764"/>
                  <a:gd name="T30" fmla="*/ 169 w 991"/>
                  <a:gd name="T31" fmla="*/ 702 h 764"/>
                  <a:gd name="T32" fmla="*/ 4 w 991"/>
                  <a:gd name="T33" fmla="*/ 4 h 764"/>
                  <a:gd name="T34" fmla="*/ 4 w 991"/>
                  <a:gd name="T35" fmla="*/ 0 h 764"/>
                  <a:gd name="T36" fmla="*/ 0 w 991"/>
                  <a:gd name="T37" fmla="*/ 4 h 764"/>
                  <a:gd name="T38" fmla="*/ 0 w 991"/>
                  <a:gd name="T39" fmla="*/ 0 h 764"/>
                  <a:gd name="T40" fmla="*/ 0 w 991"/>
                  <a:gd name="T41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1" h="764">
                    <a:moveTo>
                      <a:pt x="0" y="0"/>
                    </a:moveTo>
                    <a:lnTo>
                      <a:pt x="0" y="4"/>
                    </a:lnTo>
                    <a:lnTo>
                      <a:pt x="161" y="702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82" y="761"/>
                    </a:lnTo>
                    <a:lnTo>
                      <a:pt x="182" y="761"/>
                    </a:lnTo>
                    <a:lnTo>
                      <a:pt x="182" y="764"/>
                    </a:lnTo>
                    <a:lnTo>
                      <a:pt x="186" y="764"/>
                    </a:lnTo>
                    <a:lnTo>
                      <a:pt x="186" y="764"/>
                    </a:lnTo>
                    <a:lnTo>
                      <a:pt x="986" y="694"/>
                    </a:lnTo>
                    <a:lnTo>
                      <a:pt x="991" y="694"/>
                    </a:lnTo>
                    <a:lnTo>
                      <a:pt x="982" y="691"/>
                    </a:lnTo>
                    <a:lnTo>
                      <a:pt x="182" y="761"/>
                    </a:lnTo>
                    <a:lnTo>
                      <a:pt x="169" y="70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0" name="Freeform 109"/>
              <p:cNvSpPr>
                <a:spLocks/>
              </p:cNvSpPr>
              <p:nvPr/>
            </p:nvSpPr>
            <p:spPr bwMode="auto">
              <a:xfrm>
                <a:off x="6092" y="1348"/>
                <a:ext cx="991" cy="764"/>
              </a:xfrm>
              <a:custGeom>
                <a:avLst/>
                <a:gdLst>
                  <a:gd name="T0" fmla="*/ 0 w 991"/>
                  <a:gd name="T1" fmla="*/ 0 h 764"/>
                  <a:gd name="T2" fmla="*/ 0 w 991"/>
                  <a:gd name="T3" fmla="*/ 4 h 764"/>
                  <a:gd name="T4" fmla="*/ 161 w 991"/>
                  <a:gd name="T5" fmla="*/ 702 h 764"/>
                  <a:gd name="T6" fmla="*/ 178 w 991"/>
                  <a:gd name="T7" fmla="*/ 761 h 764"/>
                  <a:gd name="T8" fmla="*/ 178 w 991"/>
                  <a:gd name="T9" fmla="*/ 761 h 764"/>
                  <a:gd name="T10" fmla="*/ 178 w 991"/>
                  <a:gd name="T11" fmla="*/ 761 h 764"/>
                  <a:gd name="T12" fmla="*/ 182 w 991"/>
                  <a:gd name="T13" fmla="*/ 761 h 764"/>
                  <a:gd name="T14" fmla="*/ 182 w 991"/>
                  <a:gd name="T15" fmla="*/ 761 h 764"/>
                  <a:gd name="T16" fmla="*/ 182 w 991"/>
                  <a:gd name="T17" fmla="*/ 764 h 764"/>
                  <a:gd name="T18" fmla="*/ 186 w 991"/>
                  <a:gd name="T19" fmla="*/ 764 h 764"/>
                  <a:gd name="T20" fmla="*/ 186 w 991"/>
                  <a:gd name="T21" fmla="*/ 764 h 764"/>
                  <a:gd name="T22" fmla="*/ 986 w 991"/>
                  <a:gd name="T23" fmla="*/ 694 h 764"/>
                  <a:gd name="T24" fmla="*/ 991 w 991"/>
                  <a:gd name="T25" fmla="*/ 694 h 764"/>
                  <a:gd name="T26" fmla="*/ 982 w 991"/>
                  <a:gd name="T27" fmla="*/ 691 h 764"/>
                  <a:gd name="T28" fmla="*/ 182 w 991"/>
                  <a:gd name="T29" fmla="*/ 761 h 764"/>
                  <a:gd name="T30" fmla="*/ 169 w 991"/>
                  <a:gd name="T31" fmla="*/ 702 h 764"/>
                  <a:gd name="T32" fmla="*/ 4 w 991"/>
                  <a:gd name="T33" fmla="*/ 4 h 764"/>
                  <a:gd name="T34" fmla="*/ 4 w 991"/>
                  <a:gd name="T35" fmla="*/ 0 h 764"/>
                  <a:gd name="T36" fmla="*/ 0 w 991"/>
                  <a:gd name="T37" fmla="*/ 4 h 764"/>
                  <a:gd name="T38" fmla="*/ 0 w 991"/>
                  <a:gd name="T39" fmla="*/ 0 h 764"/>
                  <a:gd name="T40" fmla="*/ 0 w 991"/>
                  <a:gd name="T41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1" h="764">
                    <a:moveTo>
                      <a:pt x="0" y="0"/>
                    </a:moveTo>
                    <a:lnTo>
                      <a:pt x="0" y="4"/>
                    </a:lnTo>
                    <a:lnTo>
                      <a:pt x="161" y="702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82" y="761"/>
                    </a:lnTo>
                    <a:lnTo>
                      <a:pt x="182" y="761"/>
                    </a:lnTo>
                    <a:lnTo>
                      <a:pt x="182" y="764"/>
                    </a:lnTo>
                    <a:lnTo>
                      <a:pt x="186" y="764"/>
                    </a:lnTo>
                    <a:lnTo>
                      <a:pt x="186" y="764"/>
                    </a:lnTo>
                    <a:lnTo>
                      <a:pt x="986" y="694"/>
                    </a:lnTo>
                    <a:lnTo>
                      <a:pt x="991" y="694"/>
                    </a:lnTo>
                    <a:lnTo>
                      <a:pt x="982" y="691"/>
                    </a:lnTo>
                    <a:lnTo>
                      <a:pt x="182" y="761"/>
                    </a:lnTo>
                    <a:lnTo>
                      <a:pt x="169" y="70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1" name="Freeform 110"/>
              <p:cNvSpPr>
                <a:spLocks/>
              </p:cNvSpPr>
              <p:nvPr/>
            </p:nvSpPr>
            <p:spPr bwMode="auto">
              <a:xfrm>
                <a:off x="7083" y="2039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0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2" name="Freeform 111"/>
              <p:cNvSpPr>
                <a:spLocks/>
              </p:cNvSpPr>
              <p:nvPr/>
            </p:nvSpPr>
            <p:spPr bwMode="auto">
              <a:xfrm>
                <a:off x="7083" y="2039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0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3" name="Freeform 112"/>
              <p:cNvSpPr>
                <a:spLocks/>
              </p:cNvSpPr>
              <p:nvPr/>
            </p:nvSpPr>
            <p:spPr bwMode="auto">
              <a:xfrm>
                <a:off x="6096" y="1344"/>
                <a:ext cx="1287" cy="698"/>
              </a:xfrm>
              <a:custGeom>
                <a:avLst/>
                <a:gdLst>
                  <a:gd name="T0" fmla="*/ 1 w 304"/>
                  <a:gd name="T1" fmla="*/ 0 h 190"/>
                  <a:gd name="T2" fmla="*/ 0 w 304"/>
                  <a:gd name="T3" fmla="*/ 1 h 190"/>
                  <a:gd name="T4" fmla="*/ 0 w 304"/>
                  <a:gd name="T5" fmla="*/ 1 h 190"/>
                  <a:gd name="T6" fmla="*/ 0 w 304"/>
                  <a:gd name="T7" fmla="*/ 1 h 190"/>
                  <a:gd name="T8" fmla="*/ 0 w 304"/>
                  <a:gd name="T9" fmla="*/ 1 h 190"/>
                  <a:gd name="T10" fmla="*/ 202 w 304"/>
                  <a:gd name="T11" fmla="*/ 165 h 190"/>
                  <a:gd name="T12" fmla="*/ 231 w 304"/>
                  <a:gd name="T13" fmla="*/ 189 h 190"/>
                  <a:gd name="T14" fmla="*/ 233 w 304"/>
                  <a:gd name="T15" fmla="*/ 190 h 190"/>
                  <a:gd name="T16" fmla="*/ 233 w 304"/>
                  <a:gd name="T17" fmla="*/ 190 h 190"/>
                  <a:gd name="T18" fmla="*/ 233 w 304"/>
                  <a:gd name="T19" fmla="*/ 189 h 190"/>
                  <a:gd name="T20" fmla="*/ 233 w 304"/>
                  <a:gd name="T21" fmla="*/ 189 h 190"/>
                  <a:gd name="T22" fmla="*/ 233 w 304"/>
                  <a:gd name="T23" fmla="*/ 189 h 190"/>
                  <a:gd name="T24" fmla="*/ 304 w 304"/>
                  <a:gd name="T25" fmla="*/ 115 h 190"/>
                  <a:gd name="T26" fmla="*/ 304 w 304"/>
                  <a:gd name="T27" fmla="*/ 113 h 190"/>
                  <a:gd name="T28" fmla="*/ 233 w 304"/>
                  <a:gd name="T29" fmla="*/ 188 h 190"/>
                  <a:gd name="T30" fmla="*/ 233 w 304"/>
                  <a:gd name="T31" fmla="*/ 188 h 190"/>
                  <a:gd name="T32" fmla="*/ 118 w 304"/>
                  <a:gd name="T33" fmla="*/ 95 h 190"/>
                  <a:gd name="T34" fmla="*/ 1 w 304"/>
                  <a:gd name="T35" fmla="*/ 1 h 190"/>
                  <a:gd name="T36" fmla="*/ 61 w 304"/>
                  <a:gd name="T37" fmla="*/ 8 h 190"/>
                  <a:gd name="T38" fmla="*/ 304 w 304"/>
                  <a:gd name="T39" fmla="*/ 35 h 190"/>
                  <a:gd name="T40" fmla="*/ 304 w 304"/>
                  <a:gd name="T41" fmla="*/ 34 h 190"/>
                  <a:gd name="T42" fmla="*/ 1 w 304"/>
                  <a:gd name="T4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4" h="190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02" y="165"/>
                      <a:pt x="202" y="165"/>
                      <a:pt x="202" y="165"/>
                    </a:cubicBezTo>
                    <a:cubicBezTo>
                      <a:pt x="231" y="189"/>
                      <a:pt x="231" y="189"/>
                      <a:pt x="231" y="189"/>
                    </a:cubicBezTo>
                    <a:cubicBezTo>
                      <a:pt x="233" y="190"/>
                      <a:pt x="233" y="190"/>
                      <a:pt x="233" y="190"/>
                    </a:cubicBezTo>
                    <a:cubicBezTo>
                      <a:pt x="233" y="190"/>
                      <a:pt x="233" y="190"/>
                      <a:pt x="233" y="190"/>
                    </a:cubicBezTo>
                    <a:cubicBezTo>
                      <a:pt x="233" y="189"/>
                      <a:pt x="233" y="189"/>
                      <a:pt x="233" y="189"/>
                    </a:cubicBezTo>
                    <a:cubicBezTo>
                      <a:pt x="233" y="189"/>
                      <a:pt x="233" y="189"/>
                      <a:pt x="233" y="189"/>
                    </a:cubicBezTo>
                    <a:cubicBezTo>
                      <a:pt x="233" y="189"/>
                      <a:pt x="233" y="189"/>
                      <a:pt x="233" y="189"/>
                    </a:cubicBezTo>
                    <a:cubicBezTo>
                      <a:pt x="304" y="115"/>
                      <a:pt x="304" y="115"/>
                      <a:pt x="304" y="115"/>
                    </a:cubicBezTo>
                    <a:cubicBezTo>
                      <a:pt x="304" y="114"/>
                      <a:pt x="304" y="114"/>
                      <a:pt x="304" y="113"/>
                    </a:cubicBezTo>
                    <a:cubicBezTo>
                      <a:pt x="233" y="188"/>
                      <a:pt x="233" y="188"/>
                      <a:pt x="233" y="188"/>
                    </a:cubicBezTo>
                    <a:cubicBezTo>
                      <a:pt x="233" y="188"/>
                      <a:pt x="233" y="188"/>
                      <a:pt x="233" y="188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304" y="35"/>
                      <a:pt x="304" y="35"/>
                      <a:pt x="304" y="35"/>
                    </a:cubicBezTo>
                    <a:cubicBezTo>
                      <a:pt x="304" y="34"/>
                      <a:pt x="304" y="34"/>
                      <a:pt x="304" y="3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4" name="Freeform 113"/>
              <p:cNvSpPr>
                <a:spLocks/>
              </p:cNvSpPr>
              <p:nvPr/>
            </p:nvSpPr>
            <p:spPr bwMode="auto">
              <a:xfrm>
                <a:off x="6846" y="720"/>
                <a:ext cx="537" cy="507"/>
              </a:xfrm>
              <a:custGeom>
                <a:avLst/>
                <a:gdLst>
                  <a:gd name="T0" fmla="*/ 1 w 127"/>
                  <a:gd name="T1" fmla="*/ 0 h 138"/>
                  <a:gd name="T2" fmla="*/ 0 w 127"/>
                  <a:gd name="T3" fmla="*/ 1 h 138"/>
                  <a:gd name="T4" fmla="*/ 127 w 127"/>
                  <a:gd name="T5" fmla="*/ 138 h 138"/>
                  <a:gd name="T6" fmla="*/ 127 w 127"/>
                  <a:gd name="T7" fmla="*/ 137 h 138"/>
                  <a:gd name="T8" fmla="*/ 2 w 127"/>
                  <a:gd name="T9" fmla="*/ 1 h 138"/>
                  <a:gd name="T10" fmla="*/ 127 w 127"/>
                  <a:gd name="T11" fmla="*/ 35 h 138"/>
                  <a:gd name="T12" fmla="*/ 1 w 127"/>
                  <a:gd name="T13" fmla="*/ 1 h 138"/>
                  <a:gd name="T14" fmla="*/ 1 w 127"/>
                  <a:gd name="T15" fmla="*/ 1 h 138"/>
                  <a:gd name="T16" fmla="*/ 1 w 127"/>
                  <a:gd name="T1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138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7"/>
                      <a:pt x="127" y="13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5" name="Freeform 114"/>
              <p:cNvSpPr>
                <a:spLocks/>
              </p:cNvSpPr>
              <p:nvPr/>
            </p:nvSpPr>
            <p:spPr bwMode="auto">
              <a:xfrm>
                <a:off x="2069" y="-4"/>
                <a:ext cx="830" cy="397"/>
              </a:xfrm>
              <a:custGeom>
                <a:avLst/>
                <a:gdLst>
                  <a:gd name="T0" fmla="*/ 0 w 830"/>
                  <a:gd name="T1" fmla="*/ 0 h 397"/>
                  <a:gd name="T2" fmla="*/ 0 w 830"/>
                  <a:gd name="T3" fmla="*/ 0 h 397"/>
                  <a:gd name="T4" fmla="*/ 830 w 830"/>
                  <a:gd name="T5" fmla="*/ 397 h 397"/>
                  <a:gd name="T6" fmla="*/ 830 w 830"/>
                  <a:gd name="T7" fmla="*/ 397 h 397"/>
                  <a:gd name="T8" fmla="*/ 0 w 830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0" h="397">
                    <a:moveTo>
                      <a:pt x="0" y="0"/>
                    </a:moveTo>
                    <a:lnTo>
                      <a:pt x="0" y="0"/>
                    </a:lnTo>
                    <a:lnTo>
                      <a:pt x="830" y="397"/>
                    </a:lnTo>
                    <a:lnTo>
                      <a:pt x="830" y="3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6" name="Freeform 115"/>
              <p:cNvSpPr>
                <a:spLocks/>
              </p:cNvSpPr>
              <p:nvPr/>
            </p:nvSpPr>
            <p:spPr bwMode="auto">
              <a:xfrm>
                <a:off x="2069" y="-4"/>
                <a:ext cx="830" cy="397"/>
              </a:xfrm>
              <a:custGeom>
                <a:avLst/>
                <a:gdLst>
                  <a:gd name="T0" fmla="*/ 0 w 830"/>
                  <a:gd name="T1" fmla="*/ 0 h 397"/>
                  <a:gd name="T2" fmla="*/ 0 w 830"/>
                  <a:gd name="T3" fmla="*/ 0 h 397"/>
                  <a:gd name="T4" fmla="*/ 830 w 830"/>
                  <a:gd name="T5" fmla="*/ 397 h 397"/>
                  <a:gd name="T6" fmla="*/ 830 w 830"/>
                  <a:gd name="T7" fmla="*/ 397 h 397"/>
                  <a:gd name="T8" fmla="*/ 0 w 830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0" h="397">
                    <a:moveTo>
                      <a:pt x="0" y="0"/>
                    </a:moveTo>
                    <a:lnTo>
                      <a:pt x="0" y="0"/>
                    </a:lnTo>
                    <a:lnTo>
                      <a:pt x="830" y="397"/>
                    </a:lnTo>
                    <a:lnTo>
                      <a:pt x="830" y="39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7" name="Freeform 116"/>
              <p:cNvSpPr>
                <a:spLocks/>
              </p:cNvSpPr>
              <p:nvPr/>
            </p:nvSpPr>
            <p:spPr bwMode="auto">
              <a:xfrm>
                <a:off x="2907" y="397"/>
                <a:ext cx="957" cy="598"/>
              </a:xfrm>
              <a:custGeom>
                <a:avLst/>
                <a:gdLst>
                  <a:gd name="T0" fmla="*/ 0 w 957"/>
                  <a:gd name="T1" fmla="*/ 0 h 598"/>
                  <a:gd name="T2" fmla="*/ 957 w 957"/>
                  <a:gd name="T3" fmla="*/ 598 h 598"/>
                  <a:gd name="T4" fmla="*/ 957 w 957"/>
                  <a:gd name="T5" fmla="*/ 598 h 598"/>
                  <a:gd name="T6" fmla="*/ 0 w 957"/>
                  <a:gd name="T7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7" h="598">
                    <a:moveTo>
                      <a:pt x="0" y="0"/>
                    </a:moveTo>
                    <a:lnTo>
                      <a:pt x="957" y="598"/>
                    </a:lnTo>
                    <a:lnTo>
                      <a:pt x="957" y="5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8" name="Freeform 117"/>
              <p:cNvSpPr>
                <a:spLocks/>
              </p:cNvSpPr>
              <p:nvPr/>
            </p:nvSpPr>
            <p:spPr bwMode="auto">
              <a:xfrm>
                <a:off x="2907" y="397"/>
                <a:ext cx="957" cy="598"/>
              </a:xfrm>
              <a:custGeom>
                <a:avLst/>
                <a:gdLst>
                  <a:gd name="T0" fmla="*/ 0 w 957"/>
                  <a:gd name="T1" fmla="*/ 0 h 598"/>
                  <a:gd name="T2" fmla="*/ 957 w 957"/>
                  <a:gd name="T3" fmla="*/ 598 h 598"/>
                  <a:gd name="T4" fmla="*/ 957 w 957"/>
                  <a:gd name="T5" fmla="*/ 598 h 598"/>
                  <a:gd name="T6" fmla="*/ 0 w 957"/>
                  <a:gd name="T7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7" h="598">
                    <a:moveTo>
                      <a:pt x="0" y="0"/>
                    </a:moveTo>
                    <a:lnTo>
                      <a:pt x="957" y="598"/>
                    </a:lnTo>
                    <a:lnTo>
                      <a:pt x="957" y="59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9" name="Freeform 118"/>
              <p:cNvSpPr>
                <a:spLocks/>
              </p:cNvSpPr>
              <p:nvPr/>
            </p:nvSpPr>
            <p:spPr bwMode="auto">
              <a:xfrm>
                <a:off x="3826" y="378"/>
                <a:ext cx="47" cy="617"/>
              </a:xfrm>
              <a:custGeom>
                <a:avLst/>
                <a:gdLst>
                  <a:gd name="T0" fmla="*/ 0 w 47"/>
                  <a:gd name="T1" fmla="*/ 0 h 617"/>
                  <a:gd name="T2" fmla="*/ 0 w 47"/>
                  <a:gd name="T3" fmla="*/ 0 h 617"/>
                  <a:gd name="T4" fmla="*/ 9 w 47"/>
                  <a:gd name="T5" fmla="*/ 169 h 617"/>
                  <a:gd name="T6" fmla="*/ 38 w 47"/>
                  <a:gd name="T7" fmla="*/ 614 h 617"/>
                  <a:gd name="T8" fmla="*/ 43 w 47"/>
                  <a:gd name="T9" fmla="*/ 617 h 617"/>
                  <a:gd name="T10" fmla="*/ 43 w 47"/>
                  <a:gd name="T11" fmla="*/ 617 h 617"/>
                  <a:gd name="T12" fmla="*/ 43 w 47"/>
                  <a:gd name="T13" fmla="*/ 617 h 617"/>
                  <a:gd name="T14" fmla="*/ 47 w 47"/>
                  <a:gd name="T15" fmla="*/ 617 h 617"/>
                  <a:gd name="T16" fmla="*/ 30 w 47"/>
                  <a:gd name="T17" fmla="*/ 375 h 617"/>
                  <a:gd name="T18" fmla="*/ 5 w 47"/>
                  <a:gd name="T19" fmla="*/ 4 h 617"/>
                  <a:gd name="T20" fmla="*/ 0 w 47"/>
                  <a:gd name="T21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617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38" y="614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7" y="617"/>
                    </a:lnTo>
                    <a:lnTo>
                      <a:pt x="30" y="375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0" name="Freeform 119"/>
              <p:cNvSpPr>
                <a:spLocks/>
              </p:cNvSpPr>
              <p:nvPr/>
            </p:nvSpPr>
            <p:spPr bwMode="auto">
              <a:xfrm>
                <a:off x="3826" y="378"/>
                <a:ext cx="47" cy="617"/>
              </a:xfrm>
              <a:custGeom>
                <a:avLst/>
                <a:gdLst>
                  <a:gd name="T0" fmla="*/ 0 w 47"/>
                  <a:gd name="T1" fmla="*/ 0 h 617"/>
                  <a:gd name="T2" fmla="*/ 0 w 47"/>
                  <a:gd name="T3" fmla="*/ 0 h 617"/>
                  <a:gd name="T4" fmla="*/ 9 w 47"/>
                  <a:gd name="T5" fmla="*/ 169 h 617"/>
                  <a:gd name="T6" fmla="*/ 38 w 47"/>
                  <a:gd name="T7" fmla="*/ 614 h 617"/>
                  <a:gd name="T8" fmla="*/ 43 w 47"/>
                  <a:gd name="T9" fmla="*/ 617 h 617"/>
                  <a:gd name="T10" fmla="*/ 43 w 47"/>
                  <a:gd name="T11" fmla="*/ 617 h 617"/>
                  <a:gd name="T12" fmla="*/ 43 w 47"/>
                  <a:gd name="T13" fmla="*/ 617 h 617"/>
                  <a:gd name="T14" fmla="*/ 47 w 47"/>
                  <a:gd name="T15" fmla="*/ 617 h 617"/>
                  <a:gd name="T16" fmla="*/ 30 w 47"/>
                  <a:gd name="T17" fmla="*/ 375 h 617"/>
                  <a:gd name="T18" fmla="*/ 5 w 47"/>
                  <a:gd name="T19" fmla="*/ 4 h 617"/>
                  <a:gd name="T20" fmla="*/ 0 w 47"/>
                  <a:gd name="T21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617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38" y="614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7" y="617"/>
                    </a:lnTo>
                    <a:lnTo>
                      <a:pt x="30" y="375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1" name="Freeform 120"/>
              <p:cNvSpPr>
                <a:spLocks/>
              </p:cNvSpPr>
              <p:nvPr/>
            </p:nvSpPr>
            <p:spPr bwMode="auto">
              <a:xfrm>
                <a:off x="2912" y="-4"/>
                <a:ext cx="914" cy="397"/>
              </a:xfrm>
              <a:custGeom>
                <a:avLst/>
                <a:gdLst>
                  <a:gd name="T0" fmla="*/ 104 w 216"/>
                  <a:gd name="T1" fmla="*/ 0 h 108"/>
                  <a:gd name="T2" fmla="*/ 102 w 216"/>
                  <a:gd name="T3" fmla="*/ 0 h 108"/>
                  <a:gd name="T4" fmla="*/ 166 w 216"/>
                  <a:gd name="T5" fmla="*/ 58 h 108"/>
                  <a:gd name="T6" fmla="*/ 215 w 216"/>
                  <a:gd name="T7" fmla="*/ 103 h 108"/>
                  <a:gd name="T8" fmla="*/ 215 w 216"/>
                  <a:gd name="T9" fmla="*/ 103 h 108"/>
                  <a:gd name="T10" fmla="*/ 0 w 216"/>
                  <a:gd name="T11" fmla="*/ 107 h 108"/>
                  <a:gd name="T12" fmla="*/ 0 w 216"/>
                  <a:gd name="T13" fmla="*/ 108 h 108"/>
                  <a:gd name="T14" fmla="*/ 0 w 216"/>
                  <a:gd name="T15" fmla="*/ 108 h 108"/>
                  <a:gd name="T16" fmla="*/ 0 w 216"/>
                  <a:gd name="T17" fmla="*/ 108 h 108"/>
                  <a:gd name="T18" fmla="*/ 0 w 216"/>
                  <a:gd name="T19" fmla="*/ 108 h 108"/>
                  <a:gd name="T20" fmla="*/ 215 w 216"/>
                  <a:gd name="T21" fmla="*/ 104 h 108"/>
                  <a:gd name="T22" fmla="*/ 216 w 216"/>
                  <a:gd name="T23" fmla="*/ 104 h 108"/>
                  <a:gd name="T24" fmla="*/ 216 w 216"/>
                  <a:gd name="T25" fmla="*/ 104 h 108"/>
                  <a:gd name="T26" fmla="*/ 216 w 216"/>
                  <a:gd name="T27" fmla="*/ 104 h 108"/>
                  <a:gd name="T28" fmla="*/ 215 w 216"/>
                  <a:gd name="T29" fmla="*/ 104 h 108"/>
                  <a:gd name="T30" fmla="*/ 215 w 216"/>
                  <a:gd name="T31" fmla="*/ 103 h 108"/>
                  <a:gd name="T32" fmla="*/ 215 w 216"/>
                  <a:gd name="T33" fmla="*/ 103 h 108"/>
                  <a:gd name="T34" fmla="*/ 216 w 216"/>
                  <a:gd name="T35" fmla="*/ 103 h 108"/>
                  <a:gd name="T36" fmla="*/ 216 w 216"/>
                  <a:gd name="T37" fmla="*/ 103 h 108"/>
                  <a:gd name="T38" fmla="*/ 216 w 216"/>
                  <a:gd name="T39" fmla="*/ 102 h 108"/>
                  <a:gd name="T40" fmla="*/ 104 w 216"/>
                  <a:gd name="T4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108">
                    <a:moveTo>
                      <a:pt x="104" y="0"/>
                    </a:moveTo>
                    <a:cubicBezTo>
                      <a:pt x="103" y="0"/>
                      <a:pt x="103" y="0"/>
                      <a:pt x="102" y="0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15" y="104"/>
                      <a:pt x="215" y="104"/>
                      <a:pt x="215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5" y="104"/>
                      <a:pt x="215" y="104"/>
                      <a:pt x="215" y="104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16" y="103"/>
                      <a:pt x="216" y="103"/>
                      <a:pt x="216" y="103"/>
                    </a:cubicBezTo>
                    <a:cubicBezTo>
                      <a:pt x="216" y="103"/>
                      <a:pt x="216" y="103"/>
                      <a:pt x="216" y="103"/>
                    </a:cubicBezTo>
                    <a:cubicBezTo>
                      <a:pt x="216" y="102"/>
                      <a:pt x="216" y="102"/>
                      <a:pt x="216" y="102"/>
                    </a:cubicBezTo>
                    <a:cubicBezTo>
                      <a:pt x="104" y="0"/>
                      <a:pt x="104" y="0"/>
                      <a:pt x="10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2" name="Freeform 121"/>
              <p:cNvSpPr>
                <a:spLocks/>
              </p:cNvSpPr>
              <p:nvPr/>
            </p:nvSpPr>
            <p:spPr bwMode="auto">
              <a:xfrm>
                <a:off x="2903" y="-4"/>
                <a:ext cx="26" cy="393"/>
              </a:xfrm>
              <a:custGeom>
                <a:avLst/>
                <a:gdLst>
                  <a:gd name="T0" fmla="*/ 26 w 26"/>
                  <a:gd name="T1" fmla="*/ 0 h 393"/>
                  <a:gd name="T2" fmla="*/ 21 w 26"/>
                  <a:gd name="T3" fmla="*/ 0 h 393"/>
                  <a:gd name="T4" fmla="*/ 17 w 26"/>
                  <a:gd name="T5" fmla="*/ 110 h 393"/>
                  <a:gd name="T6" fmla="*/ 0 w 26"/>
                  <a:gd name="T7" fmla="*/ 393 h 393"/>
                  <a:gd name="T8" fmla="*/ 0 w 26"/>
                  <a:gd name="T9" fmla="*/ 393 h 393"/>
                  <a:gd name="T10" fmla="*/ 0 w 26"/>
                  <a:gd name="T11" fmla="*/ 393 h 393"/>
                  <a:gd name="T12" fmla="*/ 4 w 26"/>
                  <a:gd name="T13" fmla="*/ 393 h 393"/>
                  <a:gd name="T14" fmla="*/ 4 w 26"/>
                  <a:gd name="T15" fmla="*/ 393 h 393"/>
                  <a:gd name="T16" fmla="*/ 26 w 26"/>
                  <a:gd name="T1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93">
                    <a:moveTo>
                      <a:pt x="26" y="0"/>
                    </a:moveTo>
                    <a:lnTo>
                      <a:pt x="21" y="0"/>
                    </a:lnTo>
                    <a:lnTo>
                      <a:pt x="17" y="110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4" y="393"/>
                    </a:lnTo>
                    <a:lnTo>
                      <a:pt x="4" y="393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3" name="Freeform 122"/>
              <p:cNvSpPr>
                <a:spLocks/>
              </p:cNvSpPr>
              <p:nvPr/>
            </p:nvSpPr>
            <p:spPr bwMode="auto">
              <a:xfrm>
                <a:off x="2903" y="-4"/>
                <a:ext cx="26" cy="393"/>
              </a:xfrm>
              <a:custGeom>
                <a:avLst/>
                <a:gdLst>
                  <a:gd name="T0" fmla="*/ 26 w 26"/>
                  <a:gd name="T1" fmla="*/ 0 h 393"/>
                  <a:gd name="T2" fmla="*/ 21 w 26"/>
                  <a:gd name="T3" fmla="*/ 0 h 393"/>
                  <a:gd name="T4" fmla="*/ 17 w 26"/>
                  <a:gd name="T5" fmla="*/ 110 h 393"/>
                  <a:gd name="T6" fmla="*/ 0 w 26"/>
                  <a:gd name="T7" fmla="*/ 393 h 393"/>
                  <a:gd name="T8" fmla="*/ 0 w 26"/>
                  <a:gd name="T9" fmla="*/ 393 h 393"/>
                  <a:gd name="T10" fmla="*/ 0 w 26"/>
                  <a:gd name="T11" fmla="*/ 393 h 393"/>
                  <a:gd name="T12" fmla="*/ 4 w 26"/>
                  <a:gd name="T13" fmla="*/ 393 h 393"/>
                  <a:gd name="T14" fmla="*/ 4 w 26"/>
                  <a:gd name="T15" fmla="*/ 393 h 393"/>
                  <a:gd name="T16" fmla="*/ 26 w 26"/>
                  <a:gd name="T1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93">
                    <a:moveTo>
                      <a:pt x="26" y="0"/>
                    </a:moveTo>
                    <a:lnTo>
                      <a:pt x="21" y="0"/>
                    </a:lnTo>
                    <a:lnTo>
                      <a:pt x="17" y="110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4" y="393"/>
                    </a:lnTo>
                    <a:lnTo>
                      <a:pt x="4" y="393"/>
                    </a:lnTo>
                    <a:lnTo>
                      <a:pt x="2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4" name="Freeform 123"/>
              <p:cNvSpPr>
                <a:spLocks/>
              </p:cNvSpPr>
              <p:nvPr/>
            </p:nvSpPr>
            <p:spPr bwMode="auto">
              <a:xfrm>
                <a:off x="1578" y="1932"/>
                <a:ext cx="12" cy="1121"/>
              </a:xfrm>
              <a:custGeom>
                <a:avLst/>
                <a:gdLst>
                  <a:gd name="T0" fmla="*/ 0 w 12"/>
                  <a:gd name="T1" fmla="*/ 0 h 1121"/>
                  <a:gd name="T2" fmla="*/ 12 w 12"/>
                  <a:gd name="T3" fmla="*/ 1121 h 1121"/>
                  <a:gd name="T4" fmla="*/ 12 w 12"/>
                  <a:gd name="T5" fmla="*/ 1121 h 1121"/>
                  <a:gd name="T6" fmla="*/ 0 w 12"/>
                  <a:gd name="T7" fmla="*/ 0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21">
                    <a:moveTo>
                      <a:pt x="0" y="0"/>
                    </a:moveTo>
                    <a:lnTo>
                      <a:pt x="12" y="1121"/>
                    </a:lnTo>
                    <a:lnTo>
                      <a:pt x="12" y="11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5" name="Freeform 124"/>
              <p:cNvSpPr>
                <a:spLocks/>
              </p:cNvSpPr>
              <p:nvPr/>
            </p:nvSpPr>
            <p:spPr bwMode="auto">
              <a:xfrm>
                <a:off x="1578" y="1932"/>
                <a:ext cx="12" cy="1121"/>
              </a:xfrm>
              <a:custGeom>
                <a:avLst/>
                <a:gdLst>
                  <a:gd name="T0" fmla="*/ 0 w 12"/>
                  <a:gd name="T1" fmla="*/ 0 h 1121"/>
                  <a:gd name="T2" fmla="*/ 12 w 12"/>
                  <a:gd name="T3" fmla="*/ 1121 h 1121"/>
                  <a:gd name="T4" fmla="*/ 12 w 12"/>
                  <a:gd name="T5" fmla="*/ 1121 h 1121"/>
                  <a:gd name="T6" fmla="*/ 0 w 12"/>
                  <a:gd name="T7" fmla="*/ 0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21">
                    <a:moveTo>
                      <a:pt x="0" y="0"/>
                    </a:moveTo>
                    <a:lnTo>
                      <a:pt x="12" y="1121"/>
                    </a:lnTo>
                    <a:lnTo>
                      <a:pt x="12" y="112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6" name="Freeform 125"/>
              <p:cNvSpPr>
                <a:spLocks/>
              </p:cNvSpPr>
              <p:nvPr/>
            </p:nvSpPr>
            <p:spPr bwMode="auto">
              <a:xfrm>
                <a:off x="1578" y="192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0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7" name="Freeform 126"/>
              <p:cNvSpPr>
                <a:spLocks/>
              </p:cNvSpPr>
              <p:nvPr/>
            </p:nvSpPr>
            <p:spPr bwMode="auto">
              <a:xfrm>
                <a:off x="1578" y="192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0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8" name="Rectangle 127"/>
              <p:cNvSpPr>
                <a:spLocks noChangeArrowheads="1"/>
              </p:cNvSpPr>
              <p:nvPr/>
            </p:nvSpPr>
            <p:spPr bwMode="auto">
              <a:xfrm>
                <a:off x="1586" y="3056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9" name="Rectangle 128"/>
              <p:cNvSpPr>
                <a:spLocks noChangeArrowheads="1"/>
              </p:cNvSpPr>
              <p:nvPr/>
            </p:nvSpPr>
            <p:spPr bwMode="auto">
              <a:xfrm>
                <a:off x="1586" y="3056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0" name="Freeform 129"/>
              <p:cNvSpPr>
                <a:spLocks/>
              </p:cNvSpPr>
              <p:nvPr/>
            </p:nvSpPr>
            <p:spPr bwMode="auto">
              <a:xfrm>
                <a:off x="2255" y="2384"/>
                <a:ext cx="220" cy="195"/>
              </a:xfrm>
              <a:custGeom>
                <a:avLst/>
                <a:gdLst>
                  <a:gd name="T0" fmla="*/ 0 w 220"/>
                  <a:gd name="T1" fmla="*/ 0 h 195"/>
                  <a:gd name="T2" fmla="*/ 0 w 220"/>
                  <a:gd name="T3" fmla="*/ 0 h 195"/>
                  <a:gd name="T4" fmla="*/ 220 w 220"/>
                  <a:gd name="T5" fmla="*/ 195 h 195"/>
                  <a:gd name="T6" fmla="*/ 0 w 220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95">
                    <a:moveTo>
                      <a:pt x="0" y="0"/>
                    </a:moveTo>
                    <a:lnTo>
                      <a:pt x="0" y="0"/>
                    </a:lnTo>
                    <a:lnTo>
                      <a:pt x="220" y="1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1" name="Freeform 130"/>
              <p:cNvSpPr>
                <a:spLocks/>
              </p:cNvSpPr>
              <p:nvPr/>
            </p:nvSpPr>
            <p:spPr bwMode="auto">
              <a:xfrm>
                <a:off x="2255" y="2384"/>
                <a:ext cx="220" cy="195"/>
              </a:xfrm>
              <a:custGeom>
                <a:avLst/>
                <a:gdLst>
                  <a:gd name="T0" fmla="*/ 0 w 220"/>
                  <a:gd name="T1" fmla="*/ 0 h 195"/>
                  <a:gd name="T2" fmla="*/ 0 w 220"/>
                  <a:gd name="T3" fmla="*/ 0 h 195"/>
                  <a:gd name="T4" fmla="*/ 220 w 220"/>
                  <a:gd name="T5" fmla="*/ 195 h 195"/>
                  <a:gd name="T6" fmla="*/ 0 w 220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95">
                    <a:moveTo>
                      <a:pt x="0" y="0"/>
                    </a:moveTo>
                    <a:lnTo>
                      <a:pt x="0" y="0"/>
                    </a:lnTo>
                    <a:lnTo>
                      <a:pt x="220" y="195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2" name="Freeform 131"/>
              <p:cNvSpPr>
                <a:spLocks/>
              </p:cNvSpPr>
              <p:nvPr/>
            </p:nvSpPr>
            <p:spPr bwMode="auto">
              <a:xfrm>
                <a:off x="1595" y="2384"/>
                <a:ext cx="1092" cy="672"/>
              </a:xfrm>
              <a:custGeom>
                <a:avLst/>
                <a:gdLst>
                  <a:gd name="T0" fmla="*/ 652 w 1092"/>
                  <a:gd name="T1" fmla="*/ 0 h 672"/>
                  <a:gd name="T2" fmla="*/ 0 w 1092"/>
                  <a:gd name="T3" fmla="*/ 665 h 672"/>
                  <a:gd name="T4" fmla="*/ 0 w 1092"/>
                  <a:gd name="T5" fmla="*/ 669 h 672"/>
                  <a:gd name="T6" fmla="*/ 4 w 1092"/>
                  <a:gd name="T7" fmla="*/ 669 h 672"/>
                  <a:gd name="T8" fmla="*/ 0 w 1092"/>
                  <a:gd name="T9" fmla="*/ 672 h 672"/>
                  <a:gd name="T10" fmla="*/ 4 w 1092"/>
                  <a:gd name="T11" fmla="*/ 672 h 672"/>
                  <a:gd name="T12" fmla="*/ 1088 w 1092"/>
                  <a:gd name="T13" fmla="*/ 382 h 672"/>
                  <a:gd name="T14" fmla="*/ 1092 w 1092"/>
                  <a:gd name="T15" fmla="*/ 382 h 672"/>
                  <a:gd name="T16" fmla="*/ 1092 w 1092"/>
                  <a:gd name="T17" fmla="*/ 382 h 672"/>
                  <a:gd name="T18" fmla="*/ 1088 w 1092"/>
                  <a:gd name="T19" fmla="*/ 378 h 672"/>
                  <a:gd name="T20" fmla="*/ 1088 w 1092"/>
                  <a:gd name="T21" fmla="*/ 378 h 672"/>
                  <a:gd name="T22" fmla="*/ 1088 w 1092"/>
                  <a:gd name="T23" fmla="*/ 378 h 672"/>
                  <a:gd name="T24" fmla="*/ 4 w 1092"/>
                  <a:gd name="T25" fmla="*/ 669 h 672"/>
                  <a:gd name="T26" fmla="*/ 656 w 1092"/>
                  <a:gd name="T27" fmla="*/ 4 h 672"/>
                  <a:gd name="T28" fmla="*/ 656 w 1092"/>
                  <a:gd name="T29" fmla="*/ 4 h 672"/>
                  <a:gd name="T30" fmla="*/ 652 w 1092"/>
                  <a:gd name="T31" fmla="*/ 4 h 672"/>
                  <a:gd name="T32" fmla="*/ 652 w 1092"/>
                  <a:gd name="T33" fmla="*/ 0 h 672"/>
                  <a:gd name="T34" fmla="*/ 652 w 1092"/>
                  <a:gd name="T35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92" h="672">
                    <a:moveTo>
                      <a:pt x="652" y="0"/>
                    </a:moveTo>
                    <a:lnTo>
                      <a:pt x="0" y="665"/>
                    </a:lnTo>
                    <a:lnTo>
                      <a:pt x="0" y="669"/>
                    </a:lnTo>
                    <a:lnTo>
                      <a:pt x="4" y="669"/>
                    </a:lnTo>
                    <a:lnTo>
                      <a:pt x="0" y="672"/>
                    </a:lnTo>
                    <a:lnTo>
                      <a:pt x="4" y="672"/>
                    </a:lnTo>
                    <a:lnTo>
                      <a:pt x="1088" y="382"/>
                    </a:lnTo>
                    <a:lnTo>
                      <a:pt x="1092" y="382"/>
                    </a:lnTo>
                    <a:lnTo>
                      <a:pt x="1092" y="382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4" y="669"/>
                    </a:lnTo>
                    <a:lnTo>
                      <a:pt x="656" y="4"/>
                    </a:lnTo>
                    <a:lnTo>
                      <a:pt x="656" y="4"/>
                    </a:lnTo>
                    <a:lnTo>
                      <a:pt x="652" y="4"/>
                    </a:lnTo>
                    <a:lnTo>
                      <a:pt x="652" y="0"/>
                    </a:lnTo>
                    <a:lnTo>
                      <a:pt x="65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3" name="Freeform 132"/>
              <p:cNvSpPr>
                <a:spLocks/>
              </p:cNvSpPr>
              <p:nvPr/>
            </p:nvSpPr>
            <p:spPr bwMode="auto">
              <a:xfrm>
                <a:off x="1595" y="2384"/>
                <a:ext cx="1092" cy="672"/>
              </a:xfrm>
              <a:custGeom>
                <a:avLst/>
                <a:gdLst>
                  <a:gd name="T0" fmla="*/ 652 w 1092"/>
                  <a:gd name="T1" fmla="*/ 0 h 672"/>
                  <a:gd name="T2" fmla="*/ 0 w 1092"/>
                  <a:gd name="T3" fmla="*/ 665 h 672"/>
                  <a:gd name="T4" fmla="*/ 0 w 1092"/>
                  <a:gd name="T5" fmla="*/ 669 h 672"/>
                  <a:gd name="T6" fmla="*/ 4 w 1092"/>
                  <a:gd name="T7" fmla="*/ 669 h 672"/>
                  <a:gd name="T8" fmla="*/ 0 w 1092"/>
                  <a:gd name="T9" fmla="*/ 672 h 672"/>
                  <a:gd name="T10" fmla="*/ 4 w 1092"/>
                  <a:gd name="T11" fmla="*/ 672 h 672"/>
                  <a:gd name="T12" fmla="*/ 1088 w 1092"/>
                  <a:gd name="T13" fmla="*/ 382 h 672"/>
                  <a:gd name="T14" fmla="*/ 1092 w 1092"/>
                  <a:gd name="T15" fmla="*/ 382 h 672"/>
                  <a:gd name="T16" fmla="*/ 1092 w 1092"/>
                  <a:gd name="T17" fmla="*/ 382 h 672"/>
                  <a:gd name="T18" fmla="*/ 1088 w 1092"/>
                  <a:gd name="T19" fmla="*/ 378 h 672"/>
                  <a:gd name="T20" fmla="*/ 1088 w 1092"/>
                  <a:gd name="T21" fmla="*/ 378 h 672"/>
                  <a:gd name="T22" fmla="*/ 1088 w 1092"/>
                  <a:gd name="T23" fmla="*/ 378 h 672"/>
                  <a:gd name="T24" fmla="*/ 4 w 1092"/>
                  <a:gd name="T25" fmla="*/ 669 h 672"/>
                  <a:gd name="T26" fmla="*/ 656 w 1092"/>
                  <a:gd name="T27" fmla="*/ 4 h 672"/>
                  <a:gd name="T28" fmla="*/ 656 w 1092"/>
                  <a:gd name="T29" fmla="*/ 4 h 672"/>
                  <a:gd name="T30" fmla="*/ 652 w 1092"/>
                  <a:gd name="T31" fmla="*/ 4 h 672"/>
                  <a:gd name="T32" fmla="*/ 652 w 1092"/>
                  <a:gd name="T33" fmla="*/ 0 h 672"/>
                  <a:gd name="T34" fmla="*/ 652 w 1092"/>
                  <a:gd name="T35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92" h="672">
                    <a:moveTo>
                      <a:pt x="652" y="0"/>
                    </a:moveTo>
                    <a:lnTo>
                      <a:pt x="0" y="665"/>
                    </a:lnTo>
                    <a:lnTo>
                      <a:pt x="0" y="669"/>
                    </a:lnTo>
                    <a:lnTo>
                      <a:pt x="4" y="669"/>
                    </a:lnTo>
                    <a:lnTo>
                      <a:pt x="0" y="672"/>
                    </a:lnTo>
                    <a:lnTo>
                      <a:pt x="4" y="672"/>
                    </a:lnTo>
                    <a:lnTo>
                      <a:pt x="1088" y="382"/>
                    </a:lnTo>
                    <a:lnTo>
                      <a:pt x="1092" y="382"/>
                    </a:lnTo>
                    <a:lnTo>
                      <a:pt x="1092" y="382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4" y="669"/>
                    </a:lnTo>
                    <a:lnTo>
                      <a:pt x="656" y="4"/>
                    </a:lnTo>
                    <a:lnTo>
                      <a:pt x="656" y="4"/>
                    </a:lnTo>
                    <a:lnTo>
                      <a:pt x="652" y="4"/>
                    </a:lnTo>
                    <a:lnTo>
                      <a:pt x="652" y="0"/>
                    </a:lnTo>
                    <a:lnTo>
                      <a:pt x="65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4" name="Freeform 133"/>
              <p:cNvSpPr>
                <a:spLocks/>
              </p:cNvSpPr>
              <p:nvPr/>
            </p:nvSpPr>
            <p:spPr bwMode="auto">
              <a:xfrm>
                <a:off x="1582" y="1877"/>
                <a:ext cx="745" cy="507"/>
              </a:xfrm>
              <a:custGeom>
                <a:avLst/>
                <a:gdLst>
                  <a:gd name="T0" fmla="*/ 745 w 745"/>
                  <a:gd name="T1" fmla="*/ 0 h 507"/>
                  <a:gd name="T2" fmla="*/ 38 w 745"/>
                  <a:gd name="T3" fmla="*/ 48 h 507"/>
                  <a:gd name="T4" fmla="*/ 0 w 745"/>
                  <a:gd name="T5" fmla="*/ 52 h 507"/>
                  <a:gd name="T6" fmla="*/ 0 w 745"/>
                  <a:gd name="T7" fmla="*/ 52 h 507"/>
                  <a:gd name="T8" fmla="*/ 0 w 745"/>
                  <a:gd name="T9" fmla="*/ 52 h 507"/>
                  <a:gd name="T10" fmla="*/ 4 w 745"/>
                  <a:gd name="T11" fmla="*/ 52 h 507"/>
                  <a:gd name="T12" fmla="*/ 0 w 745"/>
                  <a:gd name="T13" fmla="*/ 52 h 507"/>
                  <a:gd name="T14" fmla="*/ 0 w 745"/>
                  <a:gd name="T15" fmla="*/ 55 h 507"/>
                  <a:gd name="T16" fmla="*/ 665 w 745"/>
                  <a:gd name="T17" fmla="*/ 507 h 507"/>
                  <a:gd name="T18" fmla="*/ 665 w 745"/>
                  <a:gd name="T19" fmla="*/ 507 h 507"/>
                  <a:gd name="T20" fmla="*/ 665 w 745"/>
                  <a:gd name="T21" fmla="*/ 507 h 507"/>
                  <a:gd name="T22" fmla="*/ 665 w 745"/>
                  <a:gd name="T23" fmla="*/ 507 h 507"/>
                  <a:gd name="T24" fmla="*/ 665 w 745"/>
                  <a:gd name="T25" fmla="*/ 507 h 507"/>
                  <a:gd name="T26" fmla="*/ 665 w 745"/>
                  <a:gd name="T27" fmla="*/ 503 h 507"/>
                  <a:gd name="T28" fmla="*/ 34 w 745"/>
                  <a:gd name="T29" fmla="*/ 74 h 507"/>
                  <a:gd name="T30" fmla="*/ 4 w 745"/>
                  <a:gd name="T31" fmla="*/ 52 h 507"/>
                  <a:gd name="T32" fmla="*/ 745 w 745"/>
                  <a:gd name="T33" fmla="*/ 4 h 507"/>
                  <a:gd name="T34" fmla="*/ 745 w 745"/>
                  <a:gd name="T35" fmla="*/ 0 h 507"/>
                  <a:gd name="T36" fmla="*/ 741 w 745"/>
                  <a:gd name="T37" fmla="*/ 0 h 507"/>
                  <a:gd name="T38" fmla="*/ 745 w 745"/>
                  <a:gd name="T39" fmla="*/ 0 h 507"/>
                  <a:gd name="T40" fmla="*/ 745 w 745"/>
                  <a:gd name="T41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45" h="507">
                    <a:moveTo>
                      <a:pt x="745" y="0"/>
                    </a:moveTo>
                    <a:lnTo>
                      <a:pt x="38" y="4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3"/>
                    </a:lnTo>
                    <a:lnTo>
                      <a:pt x="34" y="74"/>
                    </a:lnTo>
                    <a:lnTo>
                      <a:pt x="4" y="52"/>
                    </a:lnTo>
                    <a:lnTo>
                      <a:pt x="745" y="4"/>
                    </a:lnTo>
                    <a:lnTo>
                      <a:pt x="745" y="0"/>
                    </a:lnTo>
                    <a:lnTo>
                      <a:pt x="741" y="0"/>
                    </a:lnTo>
                    <a:lnTo>
                      <a:pt x="745" y="0"/>
                    </a:lnTo>
                    <a:lnTo>
                      <a:pt x="74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5" name="Freeform 134"/>
              <p:cNvSpPr>
                <a:spLocks/>
              </p:cNvSpPr>
              <p:nvPr/>
            </p:nvSpPr>
            <p:spPr bwMode="auto">
              <a:xfrm>
                <a:off x="1582" y="1877"/>
                <a:ext cx="745" cy="507"/>
              </a:xfrm>
              <a:custGeom>
                <a:avLst/>
                <a:gdLst>
                  <a:gd name="T0" fmla="*/ 745 w 745"/>
                  <a:gd name="T1" fmla="*/ 0 h 507"/>
                  <a:gd name="T2" fmla="*/ 38 w 745"/>
                  <a:gd name="T3" fmla="*/ 48 h 507"/>
                  <a:gd name="T4" fmla="*/ 0 w 745"/>
                  <a:gd name="T5" fmla="*/ 52 h 507"/>
                  <a:gd name="T6" fmla="*/ 0 w 745"/>
                  <a:gd name="T7" fmla="*/ 52 h 507"/>
                  <a:gd name="T8" fmla="*/ 0 w 745"/>
                  <a:gd name="T9" fmla="*/ 52 h 507"/>
                  <a:gd name="T10" fmla="*/ 4 w 745"/>
                  <a:gd name="T11" fmla="*/ 52 h 507"/>
                  <a:gd name="T12" fmla="*/ 0 w 745"/>
                  <a:gd name="T13" fmla="*/ 52 h 507"/>
                  <a:gd name="T14" fmla="*/ 0 w 745"/>
                  <a:gd name="T15" fmla="*/ 55 h 507"/>
                  <a:gd name="T16" fmla="*/ 665 w 745"/>
                  <a:gd name="T17" fmla="*/ 507 h 507"/>
                  <a:gd name="T18" fmla="*/ 665 w 745"/>
                  <a:gd name="T19" fmla="*/ 507 h 507"/>
                  <a:gd name="T20" fmla="*/ 665 w 745"/>
                  <a:gd name="T21" fmla="*/ 507 h 507"/>
                  <a:gd name="T22" fmla="*/ 665 w 745"/>
                  <a:gd name="T23" fmla="*/ 507 h 507"/>
                  <a:gd name="T24" fmla="*/ 665 w 745"/>
                  <a:gd name="T25" fmla="*/ 507 h 507"/>
                  <a:gd name="T26" fmla="*/ 665 w 745"/>
                  <a:gd name="T27" fmla="*/ 503 h 507"/>
                  <a:gd name="T28" fmla="*/ 34 w 745"/>
                  <a:gd name="T29" fmla="*/ 74 h 507"/>
                  <a:gd name="T30" fmla="*/ 4 w 745"/>
                  <a:gd name="T31" fmla="*/ 52 h 507"/>
                  <a:gd name="T32" fmla="*/ 745 w 745"/>
                  <a:gd name="T33" fmla="*/ 4 h 507"/>
                  <a:gd name="T34" fmla="*/ 745 w 745"/>
                  <a:gd name="T35" fmla="*/ 0 h 507"/>
                  <a:gd name="T36" fmla="*/ 741 w 745"/>
                  <a:gd name="T37" fmla="*/ 0 h 507"/>
                  <a:gd name="T38" fmla="*/ 745 w 745"/>
                  <a:gd name="T39" fmla="*/ 0 h 507"/>
                  <a:gd name="T40" fmla="*/ 745 w 745"/>
                  <a:gd name="T41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45" h="507">
                    <a:moveTo>
                      <a:pt x="745" y="0"/>
                    </a:moveTo>
                    <a:lnTo>
                      <a:pt x="38" y="4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3"/>
                    </a:lnTo>
                    <a:lnTo>
                      <a:pt x="34" y="74"/>
                    </a:lnTo>
                    <a:lnTo>
                      <a:pt x="4" y="52"/>
                    </a:lnTo>
                    <a:lnTo>
                      <a:pt x="745" y="4"/>
                    </a:lnTo>
                    <a:lnTo>
                      <a:pt x="745" y="0"/>
                    </a:lnTo>
                    <a:lnTo>
                      <a:pt x="741" y="0"/>
                    </a:lnTo>
                    <a:lnTo>
                      <a:pt x="745" y="0"/>
                    </a:lnTo>
                    <a:lnTo>
                      <a:pt x="74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6" name="Freeform 135"/>
              <p:cNvSpPr>
                <a:spLocks/>
              </p:cNvSpPr>
              <p:nvPr/>
            </p:nvSpPr>
            <p:spPr bwMode="auto">
              <a:xfrm>
                <a:off x="2336" y="1638"/>
                <a:ext cx="893" cy="518"/>
              </a:xfrm>
              <a:custGeom>
                <a:avLst/>
                <a:gdLst>
                  <a:gd name="T0" fmla="*/ 821 w 893"/>
                  <a:gd name="T1" fmla="*/ 0 h 518"/>
                  <a:gd name="T2" fmla="*/ 0 w 893"/>
                  <a:gd name="T3" fmla="*/ 239 h 518"/>
                  <a:gd name="T4" fmla="*/ 821 w 893"/>
                  <a:gd name="T5" fmla="*/ 0 h 518"/>
                  <a:gd name="T6" fmla="*/ 893 w 893"/>
                  <a:gd name="T7" fmla="*/ 518 h 518"/>
                  <a:gd name="T8" fmla="*/ 821 w 893"/>
                  <a:gd name="T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3" h="518">
                    <a:moveTo>
                      <a:pt x="821" y="0"/>
                    </a:moveTo>
                    <a:lnTo>
                      <a:pt x="0" y="239"/>
                    </a:lnTo>
                    <a:lnTo>
                      <a:pt x="821" y="0"/>
                    </a:lnTo>
                    <a:lnTo>
                      <a:pt x="893" y="518"/>
                    </a:lnTo>
                    <a:lnTo>
                      <a:pt x="82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7" name="Freeform 136"/>
              <p:cNvSpPr>
                <a:spLocks/>
              </p:cNvSpPr>
              <p:nvPr/>
            </p:nvSpPr>
            <p:spPr bwMode="auto">
              <a:xfrm>
                <a:off x="2336" y="1638"/>
                <a:ext cx="893" cy="518"/>
              </a:xfrm>
              <a:custGeom>
                <a:avLst/>
                <a:gdLst>
                  <a:gd name="T0" fmla="*/ 821 w 893"/>
                  <a:gd name="T1" fmla="*/ 0 h 518"/>
                  <a:gd name="T2" fmla="*/ 0 w 893"/>
                  <a:gd name="T3" fmla="*/ 239 h 518"/>
                  <a:gd name="T4" fmla="*/ 821 w 893"/>
                  <a:gd name="T5" fmla="*/ 0 h 518"/>
                  <a:gd name="T6" fmla="*/ 893 w 893"/>
                  <a:gd name="T7" fmla="*/ 518 h 518"/>
                  <a:gd name="T8" fmla="*/ 821 w 893"/>
                  <a:gd name="T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3" h="518">
                    <a:moveTo>
                      <a:pt x="821" y="0"/>
                    </a:moveTo>
                    <a:lnTo>
                      <a:pt x="0" y="239"/>
                    </a:lnTo>
                    <a:lnTo>
                      <a:pt x="821" y="0"/>
                    </a:lnTo>
                    <a:lnTo>
                      <a:pt x="893" y="518"/>
                    </a:lnTo>
                    <a:lnTo>
                      <a:pt x="82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8" name="Freeform 137"/>
              <p:cNvSpPr>
                <a:spLocks/>
              </p:cNvSpPr>
              <p:nvPr/>
            </p:nvSpPr>
            <p:spPr bwMode="auto">
              <a:xfrm>
                <a:off x="2332" y="1881"/>
                <a:ext cx="893" cy="279"/>
              </a:xfrm>
              <a:custGeom>
                <a:avLst/>
                <a:gdLst>
                  <a:gd name="T0" fmla="*/ 0 w 893"/>
                  <a:gd name="T1" fmla="*/ 0 h 279"/>
                  <a:gd name="T2" fmla="*/ 893 w 893"/>
                  <a:gd name="T3" fmla="*/ 279 h 279"/>
                  <a:gd name="T4" fmla="*/ 0 w 893"/>
                  <a:gd name="T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3" h="279">
                    <a:moveTo>
                      <a:pt x="0" y="0"/>
                    </a:moveTo>
                    <a:lnTo>
                      <a:pt x="893" y="27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9" name="Freeform 138"/>
              <p:cNvSpPr>
                <a:spLocks/>
              </p:cNvSpPr>
              <p:nvPr/>
            </p:nvSpPr>
            <p:spPr bwMode="auto">
              <a:xfrm>
                <a:off x="2332" y="1881"/>
                <a:ext cx="893" cy="279"/>
              </a:xfrm>
              <a:custGeom>
                <a:avLst/>
                <a:gdLst>
                  <a:gd name="T0" fmla="*/ 0 w 893"/>
                  <a:gd name="T1" fmla="*/ 0 h 279"/>
                  <a:gd name="T2" fmla="*/ 893 w 893"/>
                  <a:gd name="T3" fmla="*/ 279 h 279"/>
                  <a:gd name="T4" fmla="*/ 0 w 893"/>
                  <a:gd name="T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3" h="279">
                    <a:moveTo>
                      <a:pt x="0" y="0"/>
                    </a:moveTo>
                    <a:lnTo>
                      <a:pt x="893" y="27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0" name="Freeform 139"/>
              <p:cNvSpPr>
                <a:spLocks/>
              </p:cNvSpPr>
              <p:nvPr/>
            </p:nvSpPr>
            <p:spPr bwMode="auto">
              <a:xfrm>
                <a:off x="2323" y="1877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1" name="Freeform 140"/>
              <p:cNvSpPr>
                <a:spLocks/>
              </p:cNvSpPr>
              <p:nvPr/>
            </p:nvSpPr>
            <p:spPr bwMode="auto">
              <a:xfrm>
                <a:off x="2323" y="1877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2" name="Freeform 141"/>
              <p:cNvSpPr>
                <a:spLocks/>
              </p:cNvSpPr>
              <p:nvPr/>
            </p:nvSpPr>
            <p:spPr bwMode="auto">
              <a:xfrm>
                <a:off x="2691" y="2167"/>
                <a:ext cx="538" cy="595"/>
              </a:xfrm>
              <a:custGeom>
                <a:avLst/>
                <a:gdLst>
                  <a:gd name="T0" fmla="*/ 538 w 538"/>
                  <a:gd name="T1" fmla="*/ 0 h 595"/>
                  <a:gd name="T2" fmla="*/ 0 w 538"/>
                  <a:gd name="T3" fmla="*/ 595 h 595"/>
                  <a:gd name="T4" fmla="*/ 0 w 538"/>
                  <a:gd name="T5" fmla="*/ 595 h 595"/>
                  <a:gd name="T6" fmla="*/ 538 w 538"/>
                  <a:gd name="T7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8" h="595">
                    <a:moveTo>
                      <a:pt x="538" y="0"/>
                    </a:moveTo>
                    <a:lnTo>
                      <a:pt x="0" y="595"/>
                    </a:lnTo>
                    <a:lnTo>
                      <a:pt x="0" y="595"/>
                    </a:lnTo>
                    <a:lnTo>
                      <a:pt x="5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3" name="Freeform 142"/>
              <p:cNvSpPr>
                <a:spLocks/>
              </p:cNvSpPr>
              <p:nvPr/>
            </p:nvSpPr>
            <p:spPr bwMode="auto">
              <a:xfrm>
                <a:off x="2691" y="2167"/>
                <a:ext cx="538" cy="595"/>
              </a:xfrm>
              <a:custGeom>
                <a:avLst/>
                <a:gdLst>
                  <a:gd name="T0" fmla="*/ 538 w 538"/>
                  <a:gd name="T1" fmla="*/ 0 h 595"/>
                  <a:gd name="T2" fmla="*/ 0 w 538"/>
                  <a:gd name="T3" fmla="*/ 595 h 595"/>
                  <a:gd name="T4" fmla="*/ 0 w 538"/>
                  <a:gd name="T5" fmla="*/ 595 h 595"/>
                  <a:gd name="T6" fmla="*/ 538 w 538"/>
                  <a:gd name="T7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8" h="595">
                    <a:moveTo>
                      <a:pt x="538" y="0"/>
                    </a:moveTo>
                    <a:lnTo>
                      <a:pt x="0" y="595"/>
                    </a:lnTo>
                    <a:lnTo>
                      <a:pt x="0" y="595"/>
                    </a:lnTo>
                    <a:lnTo>
                      <a:pt x="53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4" name="Rectangle 143"/>
              <p:cNvSpPr>
                <a:spLocks noChangeArrowheads="1"/>
              </p:cNvSpPr>
              <p:nvPr/>
            </p:nvSpPr>
            <p:spPr bwMode="auto">
              <a:xfrm>
                <a:off x="2687" y="2766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5" name="Rectangle 144"/>
              <p:cNvSpPr>
                <a:spLocks noChangeArrowheads="1"/>
              </p:cNvSpPr>
              <p:nvPr/>
            </p:nvSpPr>
            <p:spPr bwMode="auto">
              <a:xfrm>
                <a:off x="2687" y="2766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6" name="Freeform 145"/>
              <p:cNvSpPr>
                <a:spLocks/>
              </p:cNvSpPr>
              <p:nvPr/>
            </p:nvSpPr>
            <p:spPr bwMode="auto">
              <a:xfrm>
                <a:off x="2251" y="2384"/>
                <a:ext cx="436" cy="378"/>
              </a:xfrm>
              <a:custGeom>
                <a:avLst/>
                <a:gdLst>
                  <a:gd name="T0" fmla="*/ 4 w 436"/>
                  <a:gd name="T1" fmla="*/ 0 h 378"/>
                  <a:gd name="T2" fmla="*/ 0 w 436"/>
                  <a:gd name="T3" fmla="*/ 4 h 378"/>
                  <a:gd name="T4" fmla="*/ 0 w 436"/>
                  <a:gd name="T5" fmla="*/ 4 h 378"/>
                  <a:gd name="T6" fmla="*/ 432 w 436"/>
                  <a:gd name="T7" fmla="*/ 378 h 378"/>
                  <a:gd name="T8" fmla="*/ 432 w 436"/>
                  <a:gd name="T9" fmla="*/ 378 h 378"/>
                  <a:gd name="T10" fmla="*/ 436 w 436"/>
                  <a:gd name="T11" fmla="*/ 378 h 378"/>
                  <a:gd name="T12" fmla="*/ 224 w 436"/>
                  <a:gd name="T13" fmla="*/ 195 h 378"/>
                  <a:gd name="T14" fmla="*/ 4 w 436"/>
                  <a:gd name="T15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378">
                    <a:moveTo>
                      <a:pt x="4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2" y="378"/>
                    </a:lnTo>
                    <a:lnTo>
                      <a:pt x="432" y="378"/>
                    </a:lnTo>
                    <a:lnTo>
                      <a:pt x="436" y="378"/>
                    </a:lnTo>
                    <a:lnTo>
                      <a:pt x="224" y="19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7" name="Freeform 146"/>
              <p:cNvSpPr>
                <a:spLocks/>
              </p:cNvSpPr>
              <p:nvPr/>
            </p:nvSpPr>
            <p:spPr bwMode="auto">
              <a:xfrm>
                <a:off x="2251" y="2384"/>
                <a:ext cx="436" cy="378"/>
              </a:xfrm>
              <a:custGeom>
                <a:avLst/>
                <a:gdLst>
                  <a:gd name="T0" fmla="*/ 4 w 436"/>
                  <a:gd name="T1" fmla="*/ 0 h 378"/>
                  <a:gd name="T2" fmla="*/ 0 w 436"/>
                  <a:gd name="T3" fmla="*/ 4 h 378"/>
                  <a:gd name="T4" fmla="*/ 0 w 436"/>
                  <a:gd name="T5" fmla="*/ 4 h 378"/>
                  <a:gd name="T6" fmla="*/ 432 w 436"/>
                  <a:gd name="T7" fmla="*/ 378 h 378"/>
                  <a:gd name="T8" fmla="*/ 432 w 436"/>
                  <a:gd name="T9" fmla="*/ 378 h 378"/>
                  <a:gd name="T10" fmla="*/ 436 w 436"/>
                  <a:gd name="T11" fmla="*/ 378 h 378"/>
                  <a:gd name="T12" fmla="*/ 224 w 436"/>
                  <a:gd name="T13" fmla="*/ 195 h 378"/>
                  <a:gd name="T14" fmla="*/ 4 w 436"/>
                  <a:gd name="T15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378">
                    <a:moveTo>
                      <a:pt x="4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2" y="378"/>
                    </a:lnTo>
                    <a:lnTo>
                      <a:pt x="432" y="378"/>
                    </a:lnTo>
                    <a:lnTo>
                      <a:pt x="436" y="378"/>
                    </a:lnTo>
                    <a:lnTo>
                      <a:pt x="224" y="195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8" name="Rectangle 147"/>
              <p:cNvSpPr>
                <a:spLocks noChangeArrowheads="1"/>
              </p:cNvSpPr>
              <p:nvPr/>
            </p:nvSpPr>
            <p:spPr bwMode="auto">
              <a:xfrm>
                <a:off x="2247" y="2384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9" name="Freeform 148"/>
              <p:cNvSpPr>
                <a:spLocks/>
              </p:cNvSpPr>
              <p:nvPr/>
            </p:nvSpPr>
            <p:spPr bwMode="auto">
              <a:xfrm>
                <a:off x="2247" y="23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0" name="Rectangle 149"/>
              <p:cNvSpPr>
                <a:spLocks noChangeArrowheads="1"/>
              </p:cNvSpPr>
              <p:nvPr/>
            </p:nvSpPr>
            <p:spPr bwMode="auto">
              <a:xfrm>
                <a:off x="3233" y="2153"/>
                <a:ext cx="1" cy="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1" name="Rectangle 150"/>
              <p:cNvSpPr>
                <a:spLocks noChangeArrowheads="1"/>
              </p:cNvSpPr>
              <p:nvPr/>
            </p:nvSpPr>
            <p:spPr bwMode="auto">
              <a:xfrm>
                <a:off x="3233" y="2153"/>
                <a:ext cx="1" cy="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2" name="Freeform 151"/>
              <p:cNvSpPr>
                <a:spLocks/>
              </p:cNvSpPr>
              <p:nvPr/>
            </p:nvSpPr>
            <p:spPr bwMode="auto">
              <a:xfrm>
                <a:off x="2683" y="2160"/>
                <a:ext cx="546" cy="841"/>
              </a:xfrm>
              <a:custGeom>
                <a:avLst/>
                <a:gdLst>
                  <a:gd name="T0" fmla="*/ 546 w 546"/>
                  <a:gd name="T1" fmla="*/ 0 h 841"/>
                  <a:gd name="T2" fmla="*/ 542 w 546"/>
                  <a:gd name="T3" fmla="*/ 4 h 841"/>
                  <a:gd name="T4" fmla="*/ 453 w 546"/>
                  <a:gd name="T5" fmla="*/ 99 h 841"/>
                  <a:gd name="T6" fmla="*/ 4 w 546"/>
                  <a:gd name="T7" fmla="*/ 602 h 841"/>
                  <a:gd name="T8" fmla="*/ 0 w 546"/>
                  <a:gd name="T9" fmla="*/ 602 h 841"/>
                  <a:gd name="T10" fmla="*/ 0 w 546"/>
                  <a:gd name="T11" fmla="*/ 602 h 841"/>
                  <a:gd name="T12" fmla="*/ 4 w 546"/>
                  <a:gd name="T13" fmla="*/ 606 h 841"/>
                  <a:gd name="T14" fmla="*/ 4 w 546"/>
                  <a:gd name="T15" fmla="*/ 606 h 841"/>
                  <a:gd name="T16" fmla="*/ 364 w 546"/>
                  <a:gd name="T17" fmla="*/ 841 h 841"/>
                  <a:gd name="T18" fmla="*/ 364 w 546"/>
                  <a:gd name="T19" fmla="*/ 841 h 841"/>
                  <a:gd name="T20" fmla="*/ 364 w 546"/>
                  <a:gd name="T21" fmla="*/ 837 h 841"/>
                  <a:gd name="T22" fmla="*/ 322 w 546"/>
                  <a:gd name="T23" fmla="*/ 812 h 841"/>
                  <a:gd name="T24" fmla="*/ 8 w 546"/>
                  <a:gd name="T25" fmla="*/ 602 h 841"/>
                  <a:gd name="T26" fmla="*/ 546 w 546"/>
                  <a:gd name="T27" fmla="*/ 7 h 841"/>
                  <a:gd name="T28" fmla="*/ 546 w 546"/>
                  <a:gd name="T29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6" h="841">
                    <a:moveTo>
                      <a:pt x="546" y="0"/>
                    </a:moveTo>
                    <a:lnTo>
                      <a:pt x="542" y="4"/>
                    </a:lnTo>
                    <a:lnTo>
                      <a:pt x="453" y="99"/>
                    </a:lnTo>
                    <a:lnTo>
                      <a:pt x="4" y="602"/>
                    </a:lnTo>
                    <a:lnTo>
                      <a:pt x="0" y="602"/>
                    </a:lnTo>
                    <a:lnTo>
                      <a:pt x="0" y="602"/>
                    </a:lnTo>
                    <a:lnTo>
                      <a:pt x="4" y="606"/>
                    </a:lnTo>
                    <a:lnTo>
                      <a:pt x="4" y="606"/>
                    </a:lnTo>
                    <a:lnTo>
                      <a:pt x="364" y="841"/>
                    </a:lnTo>
                    <a:lnTo>
                      <a:pt x="364" y="841"/>
                    </a:lnTo>
                    <a:lnTo>
                      <a:pt x="364" y="837"/>
                    </a:lnTo>
                    <a:lnTo>
                      <a:pt x="322" y="812"/>
                    </a:lnTo>
                    <a:lnTo>
                      <a:pt x="8" y="602"/>
                    </a:lnTo>
                    <a:lnTo>
                      <a:pt x="546" y="7"/>
                    </a:lnTo>
                    <a:lnTo>
                      <a:pt x="5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3" name="Freeform 152"/>
              <p:cNvSpPr>
                <a:spLocks/>
              </p:cNvSpPr>
              <p:nvPr/>
            </p:nvSpPr>
            <p:spPr bwMode="auto">
              <a:xfrm>
                <a:off x="2683" y="2160"/>
                <a:ext cx="546" cy="841"/>
              </a:xfrm>
              <a:custGeom>
                <a:avLst/>
                <a:gdLst>
                  <a:gd name="T0" fmla="*/ 546 w 546"/>
                  <a:gd name="T1" fmla="*/ 0 h 841"/>
                  <a:gd name="T2" fmla="*/ 542 w 546"/>
                  <a:gd name="T3" fmla="*/ 4 h 841"/>
                  <a:gd name="T4" fmla="*/ 453 w 546"/>
                  <a:gd name="T5" fmla="*/ 99 h 841"/>
                  <a:gd name="T6" fmla="*/ 4 w 546"/>
                  <a:gd name="T7" fmla="*/ 602 h 841"/>
                  <a:gd name="T8" fmla="*/ 0 w 546"/>
                  <a:gd name="T9" fmla="*/ 602 h 841"/>
                  <a:gd name="T10" fmla="*/ 0 w 546"/>
                  <a:gd name="T11" fmla="*/ 602 h 841"/>
                  <a:gd name="T12" fmla="*/ 4 w 546"/>
                  <a:gd name="T13" fmla="*/ 606 h 841"/>
                  <a:gd name="T14" fmla="*/ 4 w 546"/>
                  <a:gd name="T15" fmla="*/ 606 h 841"/>
                  <a:gd name="T16" fmla="*/ 364 w 546"/>
                  <a:gd name="T17" fmla="*/ 841 h 841"/>
                  <a:gd name="T18" fmla="*/ 364 w 546"/>
                  <a:gd name="T19" fmla="*/ 841 h 841"/>
                  <a:gd name="T20" fmla="*/ 364 w 546"/>
                  <a:gd name="T21" fmla="*/ 837 h 841"/>
                  <a:gd name="T22" fmla="*/ 322 w 546"/>
                  <a:gd name="T23" fmla="*/ 812 h 841"/>
                  <a:gd name="T24" fmla="*/ 8 w 546"/>
                  <a:gd name="T25" fmla="*/ 602 h 841"/>
                  <a:gd name="T26" fmla="*/ 546 w 546"/>
                  <a:gd name="T27" fmla="*/ 7 h 841"/>
                  <a:gd name="T28" fmla="*/ 546 w 546"/>
                  <a:gd name="T29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6" h="841">
                    <a:moveTo>
                      <a:pt x="546" y="0"/>
                    </a:moveTo>
                    <a:lnTo>
                      <a:pt x="542" y="4"/>
                    </a:lnTo>
                    <a:lnTo>
                      <a:pt x="453" y="99"/>
                    </a:lnTo>
                    <a:lnTo>
                      <a:pt x="4" y="602"/>
                    </a:lnTo>
                    <a:lnTo>
                      <a:pt x="0" y="602"/>
                    </a:lnTo>
                    <a:lnTo>
                      <a:pt x="0" y="602"/>
                    </a:lnTo>
                    <a:lnTo>
                      <a:pt x="4" y="606"/>
                    </a:lnTo>
                    <a:lnTo>
                      <a:pt x="4" y="606"/>
                    </a:lnTo>
                    <a:lnTo>
                      <a:pt x="364" y="841"/>
                    </a:lnTo>
                    <a:lnTo>
                      <a:pt x="364" y="841"/>
                    </a:lnTo>
                    <a:lnTo>
                      <a:pt x="364" y="837"/>
                    </a:lnTo>
                    <a:lnTo>
                      <a:pt x="322" y="812"/>
                    </a:lnTo>
                    <a:lnTo>
                      <a:pt x="8" y="602"/>
                    </a:lnTo>
                    <a:lnTo>
                      <a:pt x="546" y="7"/>
                    </a:lnTo>
                    <a:lnTo>
                      <a:pt x="54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4" name="Freeform 153"/>
              <p:cNvSpPr>
                <a:spLocks/>
              </p:cNvSpPr>
              <p:nvPr/>
            </p:nvSpPr>
            <p:spPr bwMode="auto">
              <a:xfrm>
                <a:off x="3233" y="2160"/>
                <a:ext cx="5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  <a:gd name="T3" fmla="*/ 5 w 5"/>
                  <a:gd name="T4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5" name="Freeform 154"/>
              <p:cNvSpPr>
                <a:spLocks/>
              </p:cNvSpPr>
              <p:nvPr/>
            </p:nvSpPr>
            <p:spPr bwMode="auto">
              <a:xfrm>
                <a:off x="3233" y="2160"/>
                <a:ext cx="5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  <a:gd name="T3" fmla="*/ 5 w 5"/>
                  <a:gd name="T4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6" name="Freeform 155"/>
              <p:cNvSpPr>
                <a:spLocks noEditPoints="1"/>
              </p:cNvSpPr>
              <p:nvPr/>
            </p:nvSpPr>
            <p:spPr bwMode="auto">
              <a:xfrm>
                <a:off x="2247" y="1877"/>
                <a:ext cx="982" cy="511"/>
              </a:xfrm>
              <a:custGeom>
                <a:avLst/>
                <a:gdLst>
                  <a:gd name="T0" fmla="*/ 4 w 982"/>
                  <a:gd name="T1" fmla="*/ 507 h 511"/>
                  <a:gd name="T2" fmla="*/ 85 w 982"/>
                  <a:gd name="T3" fmla="*/ 4 h 511"/>
                  <a:gd name="T4" fmla="*/ 978 w 982"/>
                  <a:gd name="T5" fmla="*/ 283 h 511"/>
                  <a:gd name="T6" fmla="*/ 830 w 982"/>
                  <a:gd name="T7" fmla="*/ 316 h 511"/>
                  <a:gd name="T8" fmla="*/ 4 w 982"/>
                  <a:gd name="T9" fmla="*/ 507 h 511"/>
                  <a:gd name="T10" fmla="*/ 89 w 982"/>
                  <a:gd name="T11" fmla="*/ 0 h 511"/>
                  <a:gd name="T12" fmla="*/ 85 w 982"/>
                  <a:gd name="T13" fmla="*/ 0 h 511"/>
                  <a:gd name="T14" fmla="*/ 85 w 982"/>
                  <a:gd name="T15" fmla="*/ 4 h 511"/>
                  <a:gd name="T16" fmla="*/ 85 w 982"/>
                  <a:gd name="T17" fmla="*/ 4 h 511"/>
                  <a:gd name="T18" fmla="*/ 80 w 982"/>
                  <a:gd name="T19" fmla="*/ 4 h 511"/>
                  <a:gd name="T20" fmla="*/ 0 w 982"/>
                  <a:gd name="T21" fmla="*/ 503 h 511"/>
                  <a:gd name="T22" fmla="*/ 0 w 982"/>
                  <a:gd name="T23" fmla="*/ 507 h 511"/>
                  <a:gd name="T24" fmla="*/ 0 w 982"/>
                  <a:gd name="T25" fmla="*/ 507 h 511"/>
                  <a:gd name="T26" fmla="*/ 0 w 982"/>
                  <a:gd name="T27" fmla="*/ 507 h 511"/>
                  <a:gd name="T28" fmla="*/ 0 w 982"/>
                  <a:gd name="T29" fmla="*/ 511 h 511"/>
                  <a:gd name="T30" fmla="*/ 4 w 982"/>
                  <a:gd name="T31" fmla="*/ 511 h 511"/>
                  <a:gd name="T32" fmla="*/ 8 w 982"/>
                  <a:gd name="T33" fmla="*/ 507 h 511"/>
                  <a:gd name="T34" fmla="*/ 8 w 982"/>
                  <a:gd name="T35" fmla="*/ 507 h 511"/>
                  <a:gd name="T36" fmla="*/ 978 w 982"/>
                  <a:gd name="T37" fmla="*/ 287 h 511"/>
                  <a:gd name="T38" fmla="*/ 982 w 982"/>
                  <a:gd name="T39" fmla="*/ 283 h 511"/>
                  <a:gd name="T40" fmla="*/ 982 w 982"/>
                  <a:gd name="T41" fmla="*/ 283 h 511"/>
                  <a:gd name="T42" fmla="*/ 982 w 982"/>
                  <a:gd name="T43" fmla="*/ 283 h 511"/>
                  <a:gd name="T44" fmla="*/ 982 w 982"/>
                  <a:gd name="T45" fmla="*/ 279 h 511"/>
                  <a:gd name="T46" fmla="*/ 982 w 982"/>
                  <a:gd name="T47" fmla="*/ 279 h 511"/>
                  <a:gd name="T48" fmla="*/ 453 w 982"/>
                  <a:gd name="T49" fmla="*/ 114 h 511"/>
                  <a:gd name="T50" fmla="*/ 89 w 982"/>
                  <a:gd name="T51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82" h="511">
                    <a:moveTo>
                      <a:pt x="4" y="507"/>
                    </a:moveTo>
                    <a:lnTo>
                      <a:pt x="85" y="4"/>
                    </a:lnTo>
                    <a:lnTo>
                      <a:pt x="978" y="283"/>
                    </a:lnTo>
                    <a:lnTo>
                      <a:pt x="830" y="316"/>
                    </a:lnTo>
                    <a:lnTo>
                      <a:pt x="4" y="507"/>
                    </a:lnTo>
                    <a:close/>
                    <a:moveTo>
                      <a:pt x="89" y="0"/>
                    </a:moveTo>
                    <a:lnTo>
                      <a:pt x="85" y="0"/>
                    </a:lnTo>
                    <a:lnTo>
                      <a:pt x="85" y="4"/>
                    </a:lnTo>
                    <a:lnTo>
                      <a:pt x="85" y="4"/>
                    </a:lnTo>
                    <a:lnTo>
                      <a:pt x="80" y="4"/>
                    </a:lnTo>
                    <a:lnTo>
                      <a:pt x="0" y="503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11"/>
                    </a:lnTo>
                    <a:lnTo>
                      <a:pt x="4" y="511"/>
                    </a:lnTo>
                    <a:lnTo>
                      <a:pt x="8" y="507"/>
                    </a:lnTo>
                    <a:lnTo>
                      <a:pt x="8" y="507"/>
                    </a:lnTo>
                    <a:lnTo>
                      <a:pt x="978" y="287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79"/>
                    </a:lnTo>
                    <a:lnTo>
                      <a:pt x="982" y="279"/>
                    </a:lnTo>
                    <a:lnTo>
                      <a:pt x="453" y="114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7" name="Freeform 156"/>
              <p:cNvSpPr>
                <a:spLocks noEditPoints="1"/>
              </p:cNvSpPr>
              <p:nvPr/>
            </p:nvSpPr>
            <p:spPr bwMode="auto">
              <a:xfrm>
                <a:off x="2247" y="1877"/>
                <a:ext cx="982" cy="511"/>
              </a:xfrm>
              <a:custGeom>
                <a:avLst/>
                <a:gdLst>
                  <a:gd name="T0" fmla="*/ 4 w 982"/>
                  <a:gd name="T1" fmla="*/ 507 h 511"/>
                  <a:gd name="T2" fmla="*/ 85 w 982"/>
                  <a:gd name="T3" fmla="*/ 4 h 511"/>
                  <a:gd name="T4" fmla="*/ 978 w 982"/>
                  <a:gd name="T5" fmla="*/ 283 h 511"/>
                  <a:gd name="T6" fmla="*/ 830 w 982"/>
                  <a:gd name="T7" fmla="*/ 316 h 511"/>
                  <a:gd name="T8" fmla="*/ 4 w 982"/>
                  <a:gd name="T9" fmla="*/ 507 h 511"/>
                  <a:gd name="T10" fmla="*/ 89 w 982"/>
                  <a:gd name="T11" fmla="*/ 0 h 511"/>
                  <a:gd name="T12" fmla="*/ 85 w 982"/>
                  <a:gd name="T13" fmla="*/ 0 h 511"/>
                  <a:gd name="T14" fmla="*/ 85 w 982"/>
                  <a:gd name="T15" fmla="*/ 4 h 511"/>
                  <a:gd name="T16" fmla="*/ 85 w 982"/>
                  <a:gd name="T17" fmla="*/ 4 h 511"/>
                  <a:gd name="T18" fmla="*/ 80 w 982"/>
                  <a:gd name="T19" fmla="*/ 4 h 511"/>
                  <a:gd name="T20" fmla="*/ 0 w 982"/>
                  <a:gd name="T21" fmla="*/ 503 h 511"/>
                  <a:gd name="T22" fmla="*/ 0 w 982"/>
                  <a:gd name="T23" fmla="*/ 507 h 511"/>
                  <a:gd name="T24" fmla="*/ 0 w 982"/>
                  <a:gd name="T25" fmla="*/ 507 h 511"/>
                  <a:gd name="T26" fmla="*/ 0 w 982"/>
                  <a:gd name="T27" fmla="*/ 507 h 511"/>
                  <a:gd name="T28" fmla="*/ 0 w 982"/>
                  <a:gd name="T29" fmla="*/ 511 h 511"/>
                  <a:gd name="T30" fmla="*/ 4 w 982"/>
                  <a:gd name="T31" fmla="*/ 511 h 511"/>
                  <a:gd name="T32" fmla="*/ 8 w 982"/>
                  <a:gd name="T33" fmla="*/ 507 h 511"/>
                  <a:gd name="T34" fmla="*/ 8 w 982"/>
                  <a:gd name="T35" fmla="*/ 507 h 511"/>
                  <a:gd name="T36" fmla="*/ 978 w 982"/>
                  <a:gd name="T37" fmla="*/ 287 h 511"/>
                  <a:gd name="T38" fmla="*/ 982 w 982"/>
                  <a:gd name="T39" fmla="*/ 283 h 511"/>
                  <a:gd name="T40" fmla="*/ 982 w 982"/>
                  <a:gd name="T41" fmla="*/ 283 h 511"/>
                  <a:gd name="T42" fmla="*/ 982 w 982"/>
                  <a:gd name="T43" fmla="*/ 283 h 511"/>
                  <a:gd name="T44" fmla="*/ 982 w 982"/>
                  <a:gd name="T45" fmla="*/ 279 h 511"/>
                  <a:gd name="T46" fmla="*/ 982 w 982"/>
                  <a:gd name="T47" fmla="*/ 279 h 511"/>
                  <a:gd name="T48" fmla="*/ 453 w 982"/>
                  <a:gd name="T49" fmla="*/ 114 h 511"/>
                  <a:gd name="T50" fmla="*/ 89 w 982"/>
                  <a:gd name="T51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82" h="511">
                    <a:moveTo>
                      <a:pt x="4" y="507"/>
                    </a:moveTo>
                    <a:lnTo>
                      <a:pt x="85" y="4"/>
                    </a:lnTo>
                    <a:lnTo>
                      <a:pt x="978" y="283"/>
                    </a:lnTo>
                    <a:lnTo>
                      <a:pt x="830" y="316"/>
                    </a:lnTo>
                    <a:lnTo>
                      <a:pt x="4" y="507"/>
                    </a:lnTo>
                    <a:moveTo>
                      <a:pt x="89" y="0"/>
                    </a:moveTo>
                    <a:lnTo>
                      <a:pt x="85" y="0"/>
                    </a:lnTo>
                    <a:lnTo>
                      <a:pt x="85" y="4"/>
                    </a:lnTo>
                    <a:lnTo>
                      <a:pt x="85" y="4"/>
                    </a:lnTo>
                    <a:lnTo>
                      <a:pt x="80" y="4"/>
                    </a:lnTo>
                    <a:lnTo>
                      <a:pt x="0" y="503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11"/>
                    </a:lnTo>
                    <a:lnTo>
                      <a:pt x="4" y="511"/>
                    </a:lnTo>
                    <a:lnTo>
                      <a:pt x="8" y="507"/>
                    </a:lnTo>
                    <a:lnTo>
                      <a:pt x="8" y="507"/>
                    </a:lnTo>
                    <a:lnTo>
                      <a:pt x="978" y="287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79"/>
                    </a:lnTo>
                    <a:lnTo>
                      <a:pt x="982" y="279"/>
                    </a:lnTo>
                    <a:lnTo>
                      <a:pt x="453" y="114"/>
                    </a:lnTo>
                    <a:lnTo>
                      <a:pt x="8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8" name="Freeform 157"/>
              <p:cNvSpPr>
                <a:spLocks/>
              </p:cNvSpPr>
              <p:nvPr/>
            </p:nvSpPr>
            <p:spPr bwMode="auto">
              <a:xfrm>
                <a:off x="3047" y="2160"/>
                <a:ext cx="953" cy="845"/>
              </a:xfrm>
              <a:custGeom>
                <a:avLst/>
                <a:gdLst>
                  <a:gd name="T0" fmla="*/ 182 w 953"/>
                  <a:gd name="T1" fmla="*/ 0 h 845"/>
                  <a:gd name="T2" fmla="*/ 182 w 953"/>
                  <a:gd name="T3" fmla="*/ 0 h 845"/>
                  <a:gd name="T4" fmla="*/ 182 w 953"/>
                  <a:gd name="T5" fmla="*/ 0 h 845"/>
                  <a:gd name="T6" fmla="*/ 182 w 953"/>
                  <a:gd name="T7" fmla="*/ 7 h 845"/>
                  <a:gd name="T8" fmla="*/ 0 w 953"/>
                  <a:gd name="T9" fmla="*/ 837 h 845"/>
                  <a:gd name="T10" fmla="*/ 4 w 953"/>
                  <a:gd name="T11" fmla="*/ 841 h 845"/>
                  <a:gd name="T12" fmla="*/ 4 w 953"/>
                  <a:gd name="T13" fmla="*/ 837 h 845"/>
                  <a:gd name="T14" fmla="*/ 4 w 953"/>
                  <a:gd name="T15" fmla="*/ 841 h 845"/>
                  <a:gd name="T16" fmla="*/ 4 w 953"/>
                  <a:gd name="T17" fmla="*/ 845 h 845"/>
                  <a:gd name="T18" fmla="*/ 949 w 953"/>
                  <a:gd name="T19" fmla="*/ 683 h 845"/>
                  <a:gd name="T20" fmla="*/ 953 w 953"/>
                  <a:gd name="T21" fmla="*/ 683 h 845"/>
                  <a:gd name="T22" fmla="*/ 949 w 953"/>
                  <a:gd name="T23" fmla="*/ 680 h 845"/>
                  <a:gd name="T24" fmla="*/ 4 w 953"/>
                  <a:gd name="T25" fmla="*/ 841 h 845"/>
                  <a:gd name="T26" fmla="*/ 186 w 953"/>
                  <a:gd name="T27" fmla="*/ 4 h 845"/>
                  <a:gd name="T28" fmla="*/ 182 w 953"/>
                  <a:gd name="T29" fmla="*/ 0 h 845"/>
                  <a:gd name="T30" fmla="*/ 182 w 953"/>
                  <a:gd name="T31" fmla="*/ 0 h 845"/>
                  <a:gd name="T32" fmla="*/ 182 w 953"/>
                  <a:gd name="T33" fmla="*/ 0 h 845"/>
                  <a:gd name="T34" fmla="*/ 182 w 953"/>
                  <a:gd name="T35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3" h="845">
                    <a:moveTo>
                      <a:pt x="182" y="0"/>
                    </a:moveTo>
                    <a:lnTo>
                      <a:pt x="182" y="0"/>
                    </a:lnTo>
                    <a:lnTo>
                      <a:pt x="182" y="0"/>
                    </a:lnTo>
                    <a:lnTo>
                      <a:pt x="182" y="7"/>
                    </a:lnTo>
                    <a:lnTo>
                      <a:pt x="0" y="837"/>
                    </a:lnTo>
                    <a:lnTo>
                      <a:pt x="4" y="841"/>
                    </a:lnTo>
                    <a:lnTo>
                      <a:pt x="4" y="837"/>
                    </a:lnTo>
                    <a:lnTo>
                      <a:pt x="4" y="841"/>
                    </a:lnTo>
                    <a:lnTo>
                      <a:pt x="4" y="845"/>
                    </a:lnTo>
                    <a:lnTo>
                      <a:pt x="949" y="683"/>
                    </a:lnTo>
                    <a:lnTo>
                      <a:pt x="953" y="683"/>
                    </a:lnTo>
                    <a:lnTo>
                      <a:pt x="949" y="680"/>
                    </a:lnTo>
                    <a:lnTo>
                      <a:pt x="4" y="841"/>
                    </a:lnTo>
                    <a:lnTo>
                      <a:pt x="186" y="4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9" name="Freeform 158"/>
              <p:cNvSpPr>
                <a:spLocks/>
              </p:cNvSpPr>
              <p:nvPr/>
            </p:nvSpPr>
            <p:spPr bwMode="auto">
              <a:xfrm>
                <a:off x="3047" y="2160"/>
                <a:ext cx="953" cy="845"/>
              </a:xfrm>
              <a:custGeom>
                <a:avLst/>
                <a:gdLst>
                  <a:gd name="T0" fmla="*/ 182 w 953"/>
                  <a:gd name="T1" fmla="*/ 0 h 845"/>
                  <a:gd name="T2" fmla="*/ 182 w 953"/>
                  <a:gd name="T3" fmla="*/ 0 h 845"/>
                  <a:gd name="T4" fmla="*/ 182 w 953"/>
                  <a:gd name="T5" fmla="*/ 0 h 845"/>
                  <a:gd name="T6" fmla="*/ 182 w 953"/>
                  <a:gd name="T7" fmla="*/ 7 h 845"/>
                  <a:gd name="T8" fmla="*/ 0 w 953"/>
                  <a:gd name="T9" fmla="*/ 837 h 845"/>
                  <a:gd name="T10" fmla="*/ 4 w 953"/>
                  <a:gd name="T11" fmla="*/ 841 h 845"/>
                  <a:gd name="T12" fmla="*/ 4 w 953"/>
                  <a:gd name="T13" fmla="*/ 837 h 845"/>
                  <a:gd name="T14" fmla="*/ 4 w 953"/>
                  <a:gd name="T15" fmla="*/ 841 h 845"/>
                  <a:gd name="T16" fmla="*/ 4 w 953"/>
                  <a:gd name="T17" fmla="*/ 845 h 845"/>
                  <a:gd name="T18" fmla="*/ 949 w 953"/>
                  <a:gd name="T19" fmla="*/ 683 h 845"/>
                  <a:gd name="T20" fmla="*/ 953 w 953"/>
                  <a:gd name="T21" fmla="*/ 683 h 845"/>
                  <a:gd name="T22" fmla="*/ 949 w 953"/>
                  <a:gd name="T23" fmla="*/ 680 h 845"/>
                  <a:gd name="T24" fmla="*/ 4 w 953"/>
                  <a:gd name="T25" fmla="*/ 841 h 845"/>
                  <a:gd name="T26" fmla="*/ 186 w 953"/>
                  <a:gd name="T27" fmla="*/ 4 h 845"/>
                  <a:gd name="T28" fmla="*/ 182 w 953"/>
                  <a:gd name="T29" fmla="*/ 0 h 845"/>
                  <a:gd name="T30" fmla="*/ 182 w 953"/>
                  <a:gd name="T31" fmla="*/ 0 h 845"/>
                  <a:gd name="T32" fmla="*/ 182 w 953"/>
                  <a:gd name="T33" fmla="*/ 0 h 845"/>
                  <a:gd name="T34" fmla="*/ 182 w 953"/>
                  <a:gd name="T35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3" h="845">
                    <a:moveTo>
                      <a:pt x="182" y="0"/>
                    </a:moveTo>
                    <a:lnTo>
                      <a:pt x="182" y="0"/>
                    </a:lnTo>
                    <a:lnTo>
                      <a:pt x="182" y="0"/>
                    </a:lnTo>
                    <a:lnTo>
                      <a:pt x="182" y="7"/>
                    </a:lnTo>
                    <a:lnTo>
                      <a:pt x="0" y="837"/>
                    </a:lnTo>
                    <a:lnTo>
                      <a:pt x="4" y="841"/>
                    </a:lnTo>
                    <a:lnTo>
                      <a:pt x="4" y="837"/>
                    </a:lnTo>
                    <a:lnTo>
                      <a:pt x="4" y="841"/>
                    </a:lnTo>
                    <a:lnTo>
                      <a:pt x="4" y="845"/>
                    </a:lnTo>
                    <a:lnTo>
                      <a:pt x="949" y="683"/>
                    </a:lnTo>
                    <a:lnTo>
                      <a:pt x="953" y="683"/>
                    </a:lnTo>
                    <a:lnTo>
                      <a:pt x="949" y="680"/>
                    </a:lnTo>
                    <a:lnTo>
                      <a:pt x="4" y="841"/>
                    </a:lnTo>
                    <a:lnTo>
                      <a:pt x="186" y="4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0" name="Rectangle 159"/>
              <p:cNvSpPr>
                <a:spLocks noChangeArrowheads="1"/>
              </p:cNvSpPr>
              <p:nvPr/>
            </p:nvSpPr>
            <p:spPr bwMode="auto">
              <a:xfrm>
                <a:off x="4004" y="2843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1" name="Rectangle 160"/>
              <p:cNvSpPr>
                <a:spLocks noChangeArrowheads="1"/>
              </p:cNvSpPr>
              <p:nvPr/>
            </p:nvSpPr>
            <p:spPr bwMode="auto">
              <a:xfrm>
                <a:off x="4004" y="2843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2" name="Freeform 161"/>
              <p:cNvSpPr>
                <a:spLocks/>
              </p:cNvSpPr>
              <p:nvPr/>
            </p:nvSpPr>
            <p:spPr bwMode="auto">
              <a:xfrm>
                <a:off x="185" y="1569"/>
                <a:ext cx="152" cy="323"/>
              </a:xfrm>
              <a:custGeom>
                <a:avLst/>
                <a:gdLst>
                  <a:gd name="T0" fmla="*/ 0 w 152"/>
                  <a:gd name="T1" fmla="*/ 0 h 323"/>
                  <a:gd name="T2" fmla="*/ 152 w 152"/>
                  <a:gd name="T3" fmla="*/ 47 h 323"/>
                  <a:gd name="T4" fmla="*/ 0 w 152"/>
                  <a:gd name="T5" fmla="*/ 323 h 323"/>
                  <a:gd name="T6" fmla="*/ 152 w 152"/>
                  <a:gd name="T7" fmla="*/ 47 h 323"/>
                  <a:gd name="T8" fmla="*/ 0 w 152"/>
                  <a:gd name="T9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23">
                    <a:moveTo>
                      <a:pt x="0" y="0"/>
                    </a:moveTo>
                    <a:lnTo>
                      <a:pt x="152" y="47"/>
                    </a:lnTo>
                    <a:lnTo>
                      <a:pt x="0" y="323"/>
                    </a:lnTo>
                    <a:lnTo>
                      <a:pt x="152" y="4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3" name="Freeform 162"/>
              <p:cNvSpPr>
                <a:spLocks/>
              </p:cNvSpPr>
              <p:nvPr/>
            </p:nvSpPr>
            <p:spPr bwMode="auto">
              <a:xfrm>
                <a:off x="185" y="1569"/>
                <a:ext cx="152" cy="323"/>
              </a:xfrm>
              <a:custGeom>
                <a:avLst/>
                <a:gdLst>
                  <a:gd name="T0" fmla="*/ 0 w 152"/>
                  <a:gd name="T1" fmla="*/ 0 h 323"/>
                  <a:gd name="T2" fmla="*/ 152 w 152"/>
                  <a:gd name="T3" fmla="*/ 47 h 323"/>
                  <a:gd name="T4" fmla="*/ 0 w 152"/>
                  <a:gd name="T5" fmla="*/ 323 h 323"/>
                  <a:gd name="T6" fmla="*/ 152 w 152"/>
                  <a:gd name="T7" fmla="*/ 47 h 323"/>
                  <a:gd name="T8" fmla="*/ 0 w 152"/>
                  <a:gd name="T9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23">
                    <a:moveTo>
                      <a:pt x="0" y="0"/>
                    </a:moveTo>
                    <a:lnTo>
                      <a:pt x="152" y="47"/>
                    </a:lnTo>
                    <a:lnTo>
                      <a:pt x="0" y="323"/>
                    </a:lnTo>
                    <a:lnTo>
                      <a:pt x="152" y="4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4" name="Freeform 163"/>
              <p:cNvSpPr>
                <a:spLocks/>
              </p:cNvSpPr>
              <p:nvPr/>
            </p:nvSpPr>
            <p:spPr bwMode="auto">
              <a:xfrm>
                <a:off x="185" y="1616"/>
                <a:ext cx="156" cy="283"/>
              </a:xfrm>
              <a:custGeom>
                <a:avLst/>
                <a:gdLst>
                  <a:gd name="T0" fmla="*/ 36 w 37"/>
                  <a:gd name="T1" fmla="*/ 0 h 77"/>
                  <a:gd name="T2" fmla="*/ 36 w 37"/>
                  <a:gd name="T3" fmla="*/ 0 h 77"/>
                  <a:gd name="T4" fmla="*/ 0 w 37"/>
                  <a:gd name="T5" fmla="*/ 75 h 77"/>
                  <a:gd name="T6" fmla="*/ 0 w 37"/>
                  <a:gd name="T7" fmla="*/ 77 h 77"/>
                  <a:gd name="T8" fmla="*/ 37 w 37"/>
                  <a:gd name="T9" fmla="*/ 1 h 77"/>
                  <a:gd name="T10" fmla="*/ 37 w 37"/>
                  <a:gd name="T11" fmla="*/ 1 h 77"/>
                  <a:gd name="T12" fmla="*/ 36 w 37"/>
                  <a:gd name="T13" fmla="*/ 1 h 77"/>
                  <a:gd name="T14" fmla="*/ 36 w 37"/>
                  <a:gd name="T15" fmla="*/ 0 h 77"/>
                  <a:gd name="T16" fmla="*/ 36 w 3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77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6"/>
                      <a:pt x="0" y="77"/>
                      <a:pt x="0" y="7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5" name="Freeform 164"/>
              <p:cNvSpPr>
                <a:spLocks/>
              </p:cNvSpPr>
              <p:nvPr/>
            </p:nvSpPr>
            <p:spPr bwMode="auto">
              <a:xfrm>
                <a:off x="718" y="1723"/>
                <a:ext cx="233" cy="95"/>
              </a:xfrm>
              <a:custGeom>
                <a:avLst/>
                <a:gdLst>
                  <a:gd name="T0" fmla="*/ 233 w 233"/>
                  <a:gd name="T1" fmla="*/ 0 h 95"/>
                  <a:gd name="T2" fmla="*/ 0 w 233"/>
                  <a:gd name="T3" fmla="*/ 95 h 95"/>
                  <a:gd name="T4" fmla="*/ 233 w 233"/>
                  <a:gd name="T5" fmla="*/ 0 h 95"/>
                  <a:gd name="T6" fmla="*/ 233 w 233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95">
                    <a:moveTo>
                      <a:pt x="233" y="0"/>
                    </a:moveTo>
                    <a:lnTo>
                      <a:pt x="0" y="95"/>
                    </a:lnTo>
                    <a:lnTo>
                      <a:pt x="233" y="0"/>
                    </a:lnTo>
                    <a:lnTo>
                      <a:pt x="23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6" name="Freeform 165"/>
              <p:cNvSpPr>
                <a:spLocks/>
              </p:cNvSpPr>
              <p:nvPr/>
            </p:nvSpPr>
            <p:spPr bwMode="auto">
              <a:xfrm>
                <a:off x="718" y="1723"/>
                <a:ext cx="233" cy="95"/>
              </a:xfrm>
              <a:custGeom>
                <a:avLst/>
                <a:gdLst>
                  <a:gd name="T0" fmla="*/ 233 w 233"/>
                  <a:gd name="T1" fmla="*/ 0 h 95"/>
                  <a:gd name="T2" fmla="*/ 0 w 233"/>
                  <a:gd name="T3" fmla="*/ 95 h 95"/>
                  <a:gd name="T4" fmla="*/ 233 w 233"/>
                  <a:gd name="T5" fmla="*/ 0 h 95"/>
                  <a:gd name="T6" fmla="*/ 233 w 233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95">
                    <a:moveTo>
                      <a:pt x="233" y="0"/>
                    </a:moveTo>
                    <a:lnTo>
                      <a:pt x="0" y="95"/>
                    </a:lnTo>
                    <a:lnTo>
                      <a:pt x="233" y="0"/>
                    </a:lnTo>
                    <a:lnTo>
                      <a:pt x="23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7" name="Freeform 166"/>
              <p:cNvSpPr>
                <a:spLocks/>
              </p:cNvSpPr>
              <p:nvPr/>
            </p:nvSpPr>
            <p:spPr bwMode="auto">
              <a:xfrm>
                <a:off x="955" y="1719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8" name="Freeform 167"/>
              <p:cNvSpPr>
                <a:spLocks/>
              </p:cNvSpPr>
              <p:nvPr/>
            </p:nvSpPr>
            <p:spPr bwMode="auto">
              <a:xfrm>
                <a:off x="955" y="1719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9" name="Freeform 168"/>
              <p:cNvSpPr>
                <a:spLocks/>
              </p:cNvSpPr>
              <p:nvPr/>
            </p:nvSpPr>
            <p:spPr bwMode="auto">
              <a:xfrm>
                <a:off x="773" y="3056"/>
                <a:ext cx="813" cy="915"/>
              </a:xfrm>
              <a:custGeom>
                <a:avLst/>
                <a:gdLst>
                  <a:gd name="T0" fmla="*/ 813 w 813"/>
                  <a:gd name="T1" fmla="*/ 0 h 915"/>
                  <a:gd name="T2" fmla="*/ 813 w 813"/>
                  <a:gd name="T3" fmla="*/ 0 h 915"/>
                  <a:gd name="T4" fmla="*/ 813 w 813"/>
                  <a:gd name="T5" fmla="*/ 4 h 915"/>
                  <a:gd name="T6" fmla="*/ 0 w 813"/>
                  <a:gd name="T7" fmla="*/ 915 h 915"/>
                  <a:gd name="T8" fmla="*/ 813 w 813"/>
                  <a:gd name="T9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3" h="915">
                    <a:moveTo>
                      <a:pt x="813" y="0"/>
                    </a:moveTo>
                    <a:lnTo>
                      <a:pt x="813" y="0"/>
                    </a:lnTo>
                    <a:lnTo>
                      <a:pt x="813" y="4"/>
                    </a:lnTo>
                    <a:lnTo>
                      <a:pt x="0" y="915"/>
                    </a:lnTo>
                    <a:lnTo>
                      <a:pt x="8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0" name="Freeform 169"/>
              <p:cNvSpPr>
                <a:spLocks/>
              </p:cNvSpPr>
              <p:nvPr/>
            </p:nvSpPr>
            <p:spPr bwMode="auto">
              <a:xfrm>
                <a:off x="773" y="3056"/>
                <a:ext cx="813" cy="915"/>
              </a:xfrm>
              <a:custGeom>
                <a:avLst/>
                <a:gdLst>
                  <a:gd name="T0" fmla="*/ 813 w 813"/>
                  <a:gd name="T1" fmla="*/ 0 h 915"/>
                  <a:gd name="T2" fmla="*/ 813 w 813"/>
                  <a:gd name="T3" fmla="*/ 0 h 915"/>
                  <a:gd name="T4" fmla="*/ 813 w 813"/>
                  <a:gd name="T5" fmla="*/ 4 h 915"/>
                  <a:gd name="T6" fmla="*/ 0 w 813"/>
                  <a:gd name="T7" fmla="*/ 915 h 915"/>
                  <a:gd name="T8" fmla="*/ 813 w 813"/>
                  <a:gd name="T9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3" h="915">
                    <a:moveTo>
                      <a:pt x="813" y="0"/>
                    </a:moveTo>
                    <a:lnTo>
                      <a:pt x="813" y="0"/>
                    </a:lnTo>
                    <a:lnTo>
                      <a:pt x="813" y="4"/>
                    </a:lnTo>
                    <a:lnTo>
                      <a:pt x="0" y="915"/>
                    </a:lnTo>
                    <a:lnTo>
                      <a:pt x="81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1" name="Freeform 170"/>
              <p:cNvSpPr>
                <a:spLocks/>
              </p:cNvSpPr>
              <p:nvPr/>
            </p:nvSpPr>
            <p:spPr bwMode="auto">
              <a:xfrm>
                <a:off x="769" y="397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2" name="Freeform 171"/>
              <p:cNvSpPr>
                <a:spLocks/>
              </p:cNvSpPr>
              <p:nvPr/>
            </p:nvSpPr>
            <p:spPr bwMode="auto">
              <a:xfrm>
                <a:off x="769" y="397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3" name="Freeform 172"/>
              <p:cNvSpPr>
                <a:spLocks/>
              </p:cNvSpPr>
              <p:nvPr/>
            </p:nvSpPr>
            <p:spPr bwMode="auto">
              <a:xfrm>
                <a:off x="773" y="3056"/>
                <a:ext cx="1182" cy="963"/>
              </a:xfrm>
              <a:custGeom>
                <a:avLst/>
                <a:gdLst>
                  <a:gd name="T0" fmla="*/ 822 w 1182"/>
                  <a:gd name="T1" fmla="*/ 0 h 963"/>
                  <a:gd name="T2" fmla="*/ 822 w 1182"/>
                  <a:gd name="T3" fmla="*/ 0 h 963"/>
                  <a:gd name="T4" fmla="*/ 822 w 1182"/>
                  <a:gd name="T5" fmla="*/ 4 h 963"/>
                  <a:gd name="T6" fmla="*/ 822 w 1182"/>
                  <a:gd name="T7" fmla="*/ 0 h 963"/>
                  <a:gd name="T8" fmla="*/ 817 w 1182"/>
                  <a:gd name="T9" fmla="*/ 4 h 963"/>
                  <a:gd name="T10" fmla="*/ 1177 w 1182"/>
                  <a:gd name="T11" fmla="*/ 959 h 963"/>
                  <a:gd name="T12" fmla="*/ 4 w 1182"/>
                  <a:gd name="T13" fmla="*/ 919 h 963"/>
                  <a:gd name="T14" fmla="*/ 0 w 1182"/>
                  <a:gd name="T15" fmla="*/ 922 h 963"/>
                  <a:gd name="T16" fmla="*/ 1177 w 1182"/>
                  <a:gd name="T17" fmla="*/ 963 h 963"/>
                  <a:gd name="T18" fmla="*/ 1182 w 1182"/>
                  <a:gd name="T19" fmla="*/ 955 h 963"/>
                  <a:gd name="T20" fmla="*/ 822 w 1182"/>
                  <a:gd name="T21" fmla="*/ 4 h 963"/>
                  <a:gd name="T22" fmla="*/ 822 w 1182"/>
                  <a:gd name="T2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2" h="963">
                    <a:moveTo>
                      <a:pt x="822" y="0"/>
                    </a:moveTo>
                    <a:lnTo>
                      <a:pt x="822" y="0"/>
                    </a:lnTo>
                    <a:lnTo>
                      <a:pt x="822" y="4"/>
                    </a:lnTo>
                    <a:lnTo>
                      <a:pt x="822" y="0"/>
                    </a:lnTo>
                    <a:lnTo>
                      <a:pt x="817" y="4"/>
                    </a:lnTo>
                    <a:lnTo>
                      <a:pt x="1177" y="959"/>
                    </a:lnTo>
                    <a:lnTo>
                      <a:pt x="4" y="919"/>
                    </a:lnTo>
                    <a:lnTo>
                      <a:pt x="0" y="922"/>
                    </a:lnTo>
                    <a:lnTo>
                      <a:pt x="1177" y="963"/>
                    </a:lnTo>
                    <a:lnTo>
                      <a:pt x="1182" y="955"/>
                    </a:lnTo>
                    <a:lnTo>
                      <a:pt x="822" y="4"/>
                    </a:lnTo>
                    <a:lnTo>
                      <a:pt x="8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4" name="Freeform 173"/>
              <p:cNvSpPr>
                <a:spLocks/>
              </p:cNvSpPr>
              <p:nvPr/>
            </p:nvSpPr>
            <p:spPr bwMode="auto">
              <a:xfrm>
                <a:off x="773" y="3056"/>
                <a:ext cx="1182" cy="963"/>
              </a:xfrm>
              <a:custGeom>
                <a:avLst/>
                <a:gdLst>
                  <a:gd name="T0" fmla="*/ 822 w 1182"/>
                  <a:gd name="T1" fmla="*/ 0 h 963"/>
                  <a:gd name="T2" fmla="*/ 822 w 1182"/>
                  <a:gd name="T3" fmla="*/ 0 h 963"/>
                  <a:gd name="T4" fmla="*/ 822 w 1182"/>
                  <a:gd name="T5" fmla="*/ 4 h 963"/>
                  <a:gd name="T6" fmla="*/ 822 w 1182"/>
                  <a:gd name="T7" fmla="*/ 0 h 963"/>
                  <a:gd name="T8" fmla="*/ 817 w 1182"/>
                  <a:gd name="T9" fmla="*/ 4 h 963"/>
                  <a:gd name="T10" fmla="*/ 1177 w 1182"/>
                  <a:gd name="T11" fmla="*/ 959 h 963"/>
                  <a:gd name="T12" fmla="*/ 4 w 1182"/>
                  <a:gd name="T13" fmla="*/ 919 h 963"/>
                  <a:gd name="T14" fmla="*/ 0 w 1182"/>
                  <a:gd name="T15" fmla="*/ 922 h 963"/>
                  <a:gd name="T16" fmla="*/ 1177 w 1182"/>
                  <a:gd name="T17" fmla="*/ 963 h 963"/>
                  <a:gd name="T18" fmla="*/ 1182 w 1182"/>
                  <a:gd name="T19" fmla="*/ 955 h 963"/>
                  <a:gd name="T20" fmla="*/ 822 w 1182"/>
                  <a:gd name="T21" fmla="*/ 4 h 963"/>
                  <a:gd name="T22" fmla="*/ 822 w 1182"/>
                  <a:gd name="T2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2" h="963">
                    <a:moveTo>
                      <a:pt x="822" y="0"/>
                    </a:moveTo>
                    <a:lnTo>
                      <a:pt x="822" y="0"/>
                    </a:lnTo>
                    <a:lnTo>
                      <a:pt x="822" y="4"/>
                    </a:lnTo>
                    <a:lnTo>
                      <a:pt x="822" y="0"/>
                    </a:lnTo>
                    <a:lnTo>
                      <a:pt x="817" y="4"/>
                    </a:lnTo>
                    <a:lnTo>
                      <a:pt x="1177" y="959"/>
                    </a:lnTo>
                    <a:lnTo>
                      <a:pt x="4" y="919"/>
                    </a:lnTo>
                    <a:lnTo>
                      <a:pt x="0" y="922"/>
                    </a:lnTo>
                    <a:lnTo>
                      <a:pt x="1177" y="963"/>
                    </a:lnTo>
                    <a:lnTo>
                      <a:pt x="1182" y="955"/>
                    </a:lnTo>
                    <a:lnTo>
                      <a:pt x="822" y="4"/>
                    </a:lnTo>
                    <a:lnTo>
                      <a:pt x="82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5" name="Rectangle 174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6" name="Rectangle 175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7" name="Rectangle 176"/>
              <p:cNvSpPr>
                <a:spLocks noChangeArrowheads="1"/>
              </p:cNvSpPr>
              <p:nvPr/>
            </p:nvSpPr>
            <p:spPr bwMode="auto">
              <a:xfrm>
                <a:off x="4021" y="1888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8" name="Rectangle 177"/>
              <p:cNvSpPr>
                <a:spLocks noChangeArrowheads="1"/>
              </p:cNvSpPr>
              <p:nvPr/>
            </p:nvSpPr>
            <p:spPr bwMode="auto">
              <a:xfrm>
                <a:off x="4021" y="1888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9" name="Freeform 178"/>
              <p:cNvSpPr>
                <a:spLocks/>
              </p:cNvSpPr>
              <p:nvPr/>
            </p:nvSpPr>
            <p:spPr bwMode="auto">
              <a:xfrm>
                <a:off x="3712" y="1888"/>
                <a:ext cx="305" cy="107"/>
              </a:xfrm>
              <a:custGeom>
                <a:avLst/>
                <a:gdLst>
                  <a:gd name="T0" fmla="*/ 305 w 305"/>
                  <a:gd name="T1" fmla="*/ 0 h 107"/>
                  <a:gd name="T2" fmla="*/ 0 w 305"/>
                  <a:gd name="T3" fmla="*/ 107 h 107"/>
                  <a:gd name="T4" fmla="*/ 305 w 305"/>
                  <a:gd name="T5" fmla="*/ 0 h 107"/>
                  <a:gd name="T6" fmla="*/ 305 w 305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107">
                    <a:moveTo>
                      <a:pt x="305" y="0"/>
                    </a:moveTo>
                    <a:lnTo>
                      <a:pt x="0" y="107"/>
                    </a:lnTo>
                    <a:lnTo>
                      <a:pt x="305" y="0"/>
                    </a:lnTo>
                    <a:lnTo>
                      <a:pt x="30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0" name="Freeform 179"/>
              <p:cNvSpPr>
                <a:spLocks/>
              </p:cNvSpPr>
              <p:nvPr/>
            </p:nvSpPr>
            <p:spPr bwMode="auto">
              <a:xfrm>
                <a:off x="3712" y="1888"/>
                <a:ext cx="305" cy="107"/>
              </a:xfrm>
              <a:custGeom>
                <a:avLst/>
                <a:gdLst>
                  <a:gd name="T0" fmla="*/ 305 w 305"/>
                  <a:gd name="T1" fmla="*/ 0 h 107"/>
                  <a:gd name="T2" fmla="*/ 0 w 305"/>
                  <a:gd name="T3" fmla="*/ 107 h 107"/>
                  <a:gd name="T4" fmla="*/ 305 w 305"/>
                  <a:gd name="T5" fmla="*/ 0 h 107"/>
                  <a:gd name="T6" fmla="*/ 305 w 305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107">
                    <a:moveTo>
                      <a:pt x="305" y="0"/>
                    </a:moveTo>
                    <a:lnTo>
                      <a:pt x="0" y="107"/>
                    </a:lnTo>
                    <a:lnTo>
                      <a:pt x="305" y="0"/>
                    </a:lnTo>
                    <a:lnTo>
                      <a:pt x="30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1" name="Freeform 180"/>
              <p:cNvSpPr>
                <a:spLocks/>
              </p:cNvSpPr>
              <p:nvPr/>
            </p:nvSpPr>
            <p:spPr bwMode="auto">
              <a:xfrm>
                <a:off x="3229" y="1892"/>
                <a:ext cx="792" cy="951"/>
              </a:xfrm>
              <a:custGeom>
                <a:avLst/>
                <a:gdLst>
                  <a:gd name="T0" fmla="*/ 792 w 792"/>
                  <a:gd name="T1" fmla="*/ 0 h 951"/>
                  <a:gd name="T2" fmla="*/ 771 w 792"/>
                  <a:gd name="T3" fmla="*/ 944 h 951"/>
                  <a:gd name="T4" fmla="*/ 9 w 792"/>
                  <a:gd name="T5" fmla="*/ 268 h 951"/>
                  <a:gd name="T6" fmla="*/ 4 w 792"/>
                  <a:gd name="T7" fmla="*/ 268 h 951"/>
                  <a:gd name="T8" fmla="*/ 0 w 792"/>
                  <a:gd name="T9" fmla="*/ 268 h 951"/>
                  <a:gd name="T10" fmla="*/ 771 w 792"/>
                  <a:gd name="T11" fmla="*/ 951 h 951"/>
                  <a:gd name="T12" fmla="*/ 767 w 792"/>
                  <a:gd name="T13" fmla="*/ 951 h 951"/>
                  <a:gd name="T14" fmla="*/ 771 w 792"/>
                  <a:gd name="T15" fmla="*/ 948 h 951"/>
                  <a:gd name="T16" fmla="*/ 792 w 792"/>
                  <a:gd name="T17" fmla="*/ 0 h 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2" h="951">
                    <a:moveTo>
                      <a:pt x="792" y="0"/>
                    </a:moveTo>
                    <a:lnTo>
                      <a:pt x="771" y="944"/>
                    </a:lnTo>
                    <a:lnTo>
                      <a:pt x="9" y="268"/>
                    </a:lnTo>
                    <a:lnTo>
                      <a:pt x="4" y="268"/>
                    </a:lnTo>
                    <a:lnTo>
                      <a:pt x="0" y="268"/>
                    </a:lnTo>
                    <a:lnTo>
                      <a:pt x="771" y="951"/>
                    </a:lnTo>
                    <a:lnTo>
                      <a:pt x="767" y="951"/>
                    </a:lnTo>
                    <a:lnTo>
                      <a:pt x="771" y="948"/>
                    </a:lnTo>
                    <a:lnTo>
                      <a:pt x="79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2" name="Freeform 181"/>
              <p:cNvSpPr>
                <a:spLocks/>
              </p:cNvSpPr>
              <p:nvPr/>
            </p:nvSpPr>
            <p:spPr bwMode="auto">
              <a:xfrm>
                <a:off x="3229" y="1892"/>
                <a:ext cx="792" cy="951"/>
              </a:xfrm>
              <a:custGeom>
                <a:avLst/>
                <a:gdLst>
                  <a:gd name="T0" fmla="*/ 792 w 792"/>
                  <a:gd name="T1" fmla="*/ 0 h 951"/>
                  <a:gd name="T2" fmla="*/ 771 w 792"/>
                  <a:gd name="T3" fmla="*/ 944 h 951"/>
                  <a:gd name="T4" fmla="*/ 9 w 792"/>
                  <a:gd name="T5" fmla="*/ 268 h 951"/>
                  <a:gd name="T6" fmla="*/ 4 w 792"/>
                  <a:gd name="T7" fmla="*/ 268 h 951"/>
                  <a:gd name="T8" fmla="*/ 0 w 792"/>
                  <a:gd name="T9" fmla="*/ 268 h 951"/>
                  <a:gd name="T10" fmla="*/ 771 w 792"/>
                  <a:gd name="T11" fmla="*/ 951 h 951"/>
                  <a:gd name="T12" fmla="*/ 767 w 792"/>
                  <a:gd name="T13" fmla="*/ 951 h 951"/>
                  <a:gd name="T14" fmla="*/ 771 w 792"/>
                  <a:gd name="T15" fmla="*/ 948 h 951"/>
                  <a:gd name="T16" fmla="*/ 792 w 792"/>
                  <a:gd name="T17" fmla="*/ 0 h 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2" h="951">
                    <a:moveTo>
                      <a:pt x="792" y="0"/>
                    </a:moveTo>
                    <a:lnTo>
                      <a:pt x="771" y="944"/>
                    </a:lnTo>
                    <a:lnTo>
                      <a:pt x="9" y="268"/>
                    </a:lnTo>
                    <a:lnTo>
                      <a:pt x="4" y="268"/>
                    </a:lnTo>
                    <a:lnTo>
                      <a:pt x="0" y="268"/>
                    </a:lnTo>
                    <a:lnTo>
                      <a:pt x="771" y="951"/>
                    </a:lnTo>
                    <a:lnTo>
                      <a:pt x="767" y="951"/>
                    </a:lnTo>
                    <a:lnTo>
                      <a:pt x="771" y="948"/>
                    </a:lnTo>
                    <a:lnTo>
                      <a:pt x="79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3" name="Freeform 182"/>
              <p:cNvSpPr>
                <a:spLocks/>
              </p:cNvSpPr>
              <p:nvPr/>
            </p:nvSpPr>
            <p:spPr bwMode="auto">
              <a:xfrm>
                <a:off x="3229" y="21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4" name="Freeform 183"/>
              <p:cNvSpPr>
                <a:spLocks/>
              </p:cNvSpPr>
              <p:nvPr/>
            </p:nvSpPr>
            <p:spPr bwMode="auto">
              <a:xfrm>
                <a:off x="3229" y="21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5" name="Freeform 184"/>
              <p:cNvSpPr>
                <a:spLocks/>
              </p:cNvSpPr>
              <p:nvPr/>
            </p:nvSpPr>
            <p:spPr bwMode="auto">
              <a:xfrm>
                <a:off x="3157" y="1638"/>
                <a:ext cx="864" cy="522"/>
              </a:xfrm>
              <a:custGeom>
                <a:avLst/>
                <a:gdLst>
                  <a:gd name="T0" fmla="*/ 0 w 864"/>
                  <a:gd name="T1" fmla="*/ 0 h 522"/>
                  <a:gd name="T2" fmla="*/ 0 w 864"/>
                  <a:gd name="T3" fmla="*/ 0 h 522"/>
                  <a:gd name="T4" fmla="*/ 0 w 864"/>
                  <a:gd name="T5" fmla="*/ 0 h 522"/>
                  <a:gd name="T6" fmla="*/ 0 w 864"/>
                  <a:gd name="T7" fmla="*/ 0 h 522"/>
                  <a:gd name="T8" fmla="*/ 72 w 864"/>
                  <a:gd name="T9" fmla="*/ 518 h 522"/>
                  <a:gd name="T10" fmla="*/ 72 w 864"/>
                  <a:gd name="T11" fmla="*/ 518 h 522"/>
                  <a:gd name="T12" fmla="*/ 72 w 864"/>
                  <a:gd name="T13" fmla="*/ 522 h 522"/>
                  <a:gd name="T14" fmla="*/ 72 w 864"/>
                  <a:gd name="T15" fmla="*/ 522 h 522"/>
                  <a:gd name="T16" fmla="*/ 72 w 864"/>
                  <a:gd name="T17" fmla="*/ 522 h 522"/>
                  <a:gd name="T18" fmla="*/ 76 w 864"/>
                  <a:gd name="T19" fmla="*/ 522 h 522"/>
                  <a:gd name="T20" fmla="*/ 81 w 864"/>
                  <a:gd name="T21" fmla="*/ 522 h 522"/>
                  <a:gd name="T22" fmla="*/ 864 w 864"/>
                  <a:gd name="T23" fmla="*/ 254 h 522"/>
                  <a:gd name="T24" fmla="*/ 864 w 864"/>
                  <a:gd name="T25" fmla="*/ 254 h 522"/>
                  <a:gd name="T26" fmla="*/ 860 w 864"/>
                  <a:gd name="T27" fmla="*/ 250 h 522"/>
                  <a:gd name="T28" fmla="*/ 555 w 864"/>
                  <a:gd name="T29" fmla="*/ 357 h 522"/>
                  <a:gd name="T30" fmla="*/ 76 w 864"/>
                  <a:gd name="T31" fmla="*/ 518 h 522"/>
                  <a:gd name="T32" fmla="*/ 76 w 864"/>
                  <a:gd name="T33" fmla="*/ 518 h 522"/>
                  <a:gd name="T34" fmla="*/ 76 w 864"/>
                  <a:gd name="T35" fmla="*/ 515 h 522"/>
                  <a:gd name="T36" fmla="*/ 4 w 864"/>
                  <a:gd name="T37" fmla="*/ 0 h 522"/>
                  <a:gd name="T38" fmla="*/ 0 w 864"/>
                  <a:gd name="T39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2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6" y="522"/>
                    </a:lnTo>
                    <a:lnTo>
                      <a:pt x="81" y="522"/>
                    </a:lnTo>
                    <a:lnTo>
                      <a:pt x="864" y="254"/>
                    </a:lnTo>
                    <a:lnTo>
                      <a:pt x="864" y="254"/>
                    </a:lnTo>
                    <a:lnTo>
                      <a:pt x="860" y="250"/>
                    </a:lnTo>
                    <a:lnTo>
                      <a:pt x="555" y="357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76" y="515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6" name="Freeform 185"/>
              <p:cNvSpPr>
                <a:spLocks/>
              </p:cNvSpPr>
              <p:nvPr/>
            </p:nvSpPr>
            <p:spPr bwMode="auto">
              <a:xfrm>
                <a:off x="3157" y="1638"/>
                <a:ext cx="864" cy="522"/>
              </a:xfrm>
              <a:custGeom>
                <a:avLst/>
                <a:gdLst>
                  <a:gd name="T0" fmla="*/ 0 w 864"/>
                  <a:gd name="T1" fmla="*/ 0 h 522"/>
                  <a:gd name="T2" fmla="*/ 0 w 864"/>
                  <a:gd name="T3" fmla="*/ 0 h 522"/>
                  <a:gd name="T4" fmla="*/ 0 w 864"/>
                  <a:gd name="T5" fmla="*/ 0 h 522"/>
                  <a:gd name="T6" fmla="*/ 0 w 864"/>
                  <a:gd name="T7" fmla="*/ 0 h 522"/>
                  <a:gd name="T8" fmla="*/ 72 w 864"/>
                  <a:gd name="T9" fmla="*/ 518 h 522"/>
                  <a:gd name="T10" fmla="*/ 72 w 864"/>
                  <a:gd name="T11" fmla="*/ 518 h 522"/>
                  <a:gd name="T12" fmla="*/ 72 w 864"/>
                  <a:gd name="T13" fmla="*/ 522 h 522"/>
                  <a:gd name="T14" fmla="*/ 72 w 864"/>
                  <a:gd name="T15" fmla="*/ 522 h 522"/>
                  <a:gd name="T16" fmla="*/ 72 w 864"/>
                  <a:gd name="T17" fmla="*/ 522 h 522"/>
                  <a:gd name="T18" fmla="*/ 76 w 864"/>
                  <a:gd name="T19" fmla="*/ 522 h 522"/>
                  <a:gd name="T20" fmla="*/ 81 w 864"/>
                  <a:gd name="T21" fmla="*/ 522 h 522"/>
                  <a:gd name="T22" fmla="*/ 864 w 864"/>
                  <a:gd name="T23" fmla="*/ 254 h 522"/>
                  <a:gd name="T24" fmla="*/ 864 w 864"/>
                  <a:gd name="T25" fmla="*/ 254 h 522"/>
                  <a:gd name="T26" fmla="*/ 860 w 864"/>
                  <a:gd name="T27" fmla="*/ 250 h 522"/>
                  <a:gd name="T28" fmla="*/ 555 w 864"/>
                  <a:gd name="T29" fmla="*/ 357 h 522"/>
                  <a:gd name="T30" fmla="*/ 76 w 864"/>
                  <a:gd name="T31" fmla="*/ 518 h 522"/>
                  <a:gd name="T32" fmla="*/ 76 w 864"/>
                  <a:gd name="T33" fmla="*/ 518 h 522"/>
                  <a:gd name="T34" fmla="*/ 76 w 864"/>
                  <a:gd name="T35" fmla="*/ 515 h 522"/>
                  <a:gd name="T36" fmla="*/ 4 w 864"/>
                  <a:gd name="T37" fmla="*/ 0 h 522"/>
                  <a:gd name="T38" fmla="*/ 0 w 864"/>
                  <a:gd name="T39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2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6" y="522"/>
                    </a:lnTo>
                    <a:lnTo>
                      <a:pt x="81" y="522"/>
                    </a:lnTo>
                    <a:lnTo>
                      <a:pt x="864" y="254"/>
                    </a:lnTo>
                    <a:lnTo>
                      <a:pt x="864" y="254"/>
                    </a:lnTo>
                    <a:lnTo>
                      <a:pt x="860" y="250"/>
                    </a:lnTo>
                    <a:lnTo>
                      <a:pt x="555" y="357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76" y="515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7" name="Freeform 186"/>
              <p:cNvSpPr>
                <a:spLocks/>
              </p:cNvSpPr>
              <p:nvPr/>
            </p:nvSpPr>
            <p:spPr bwMode="auto">
              <a:xfrm>
                <a:off x="3157" y="999"/>
                <a:ext cx="707" cy="636"/>
              </a:xfrm>
              <a:custGeom>
                <a:avLst/>
                <a:gdLst>
                  <a:gd name="T0" fmla="*/ 707 w 707"/>
                  <a:gd name="T1" fmla="*/ 0 h 636"/>
                  <a:gd name="T2" fmla="*/ 707 w 707"/>
                  <a:gd name="T3" fmla="*/ 0 h 636"/>
                  <a:gd name="T4" fmla="*/ 0 w 707"/>
                  <a:gd name="T5" fmla="*/ 636 h 636"/>
                  <a:gd name="T6" fmla="*/ 707 w 707"/>
                  <a:gd name="T7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636">
                    <a:moveTo>
                      <a:pt x="707" y="0"/>
                    </a:moveTo>
                    <a:lnTo>
                      <a:pt x="707" y="0"/>
                    </a:lnTo>
                    <a:lnTo>
                      <a:pt x="0" y="636"/>
                    </a:lnTo>
                    <a:lnTo>
                      <a:pt x="70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8" name="Freeform 187"/>
              <p:cNvSpPr>
                <a:spLocks/>
              </p:cNvSpPr>
              <p:nvPr/>
            </p:nvSpPr>
            <p:spPr bwMode="auto">
              <a:xfrm>
                <a:off x="3157" y="999"/>
                <a:ext cx="707" cy="636"/>
              </a:xfrm>
              <a:custGeom>
                <a:avLst/>
                <a:gdLst>
                  <a:gd name="T0" fmla="*/ 707 w 707"/>
                  <a:gd name="T1" fmla="*/ 0 h 636"/>
                  <a:gd name="T2" fmla="*/ 707 w 707"/>
                  <a:gd name="T3" fmla="*/ 0 h 636"/>
                  <a:gd name="T4" fmla="*/ 0 w 707"/>
                  <a:gd name="T5" fmla="*/ 636 h 636"/>
                  <a:gd name="T6" fmla="*/ 707 w 707"/>
                  <a:gd name="T7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636">
                    <a:moveTo>
                      <a:pt x="707" y="0"/>
                    </a:moveTo>
                    <a:lnTo>
                      <a:pt x="707" y="0"/>
                    </a:lnTo>
                    <a:lnTo>
                      <a:pt x="0" y="636"/>
                    </a:lnTo>
                    <a:lnTo>
                      <a:pt x="707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9" name="Rectangle 188"/>
              <p:cNvSpPr>
                <a:spLocks noChangeArrowheads="1"/>
              </p:cNvSpPr>
              <p:nvPr/>
            </p:nvSpPr>
            <p:spPr bwMode="auto">
              <a:xfrm>
                <a:off x="3869" y="995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0" name="Rectangle 189"/>
              <p:cNvSpPr>
                <a:spLocks noChangeArrowheads="1"/>
              </p:cNvSpPr>
              <p:nvPr/>
            </p:nvSpPr>
            <p:spPr bwMode="auto">
              <a:xfrm>
                <a:off x="3869" y="995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1" name="Freeform 190"/>
              <p:cNvSpPr>
                <a:spLocks/>
              </p:cNvSpPr>
              <p:nvPr/>
            </p:nvSpPr>
            <p:spPr bwMode="auto">
              <a:xfrm>
                <a:off x="3157" y="1003"/>
                <a:ext cx="864" cy="889"/>
              </a:xfrm>
              <a:custGeom>
                <a:avLst/>
                <a:gdLst>
                  <a:gd name="T0" fmla="*/ 712 w 864"/>
                  <a:gd name="T1" fmla="*/ 0 h 889"/>
                  <a:gd name="T2" fmla="*/ 712 w 864"/>
                  <a:gd name="T3" fmla="*/ 0 h 889"/>
                  <a:gd name="T4" fmla="*/ 4 w 864"/>
                  <a:gd name="T5" fmla="*/ 632 h 889"/>
                  <a:gd name="T6" fmla="*/ 4 w 864"/>
                  <a:gd name="T7" fmla="*/ 635 h 889"/>
                  <a:gd name="T8" fmla="*/ 0 w 864"/>
                  <a:gd name="T9" fmla="*/ 635 h 889"/>
                  <a:gd name="T10" fmla="*/ 0 w 864"/>
                  <a:gd name="T11" fmla="*/ 635 h 889"/>
                  <a:gd name="T12" fmla="*/ 4 w 864"/>
                  <a:gd name="T13" fmla="*/ 635 h 889"/>
                  <a:gd name="T14" fmla="*/ 860 w 864"/>
                  <a:gd name="T15" fmla="*/ 885 h 889"/>
                  <a:gd name="T16" fmla="*/ 860 w 864"/>
                  <a:gd name="T17" fmla="*/ 885 h 889"/>
                  <a:gd name="T18" fmla="*/ 864 w 864"/>
                  <a:gd name="T19" fmla="*/ 889 h 889"/>
                  <a:gd name="T20" fmla="*/ 864 w 864"/>
                  <a:gd name="T21" fmla="*/ 885 h 889"/>
                  <a:gd name="T22" fmla="*/ 860 w 864"/>
                  <a:gd name="T23" fmla="*/ 885 h 889"/>
                  <a:gd name="T24" fmla="*/ 860 w 864"/>
                  <a:gd name="T25" fmla="*/ 885 h 889"/>
                  <a:gd name="T26" fmla="*/ 818 w 864"/>
                  <a:gd name="T27" fmla="*/ 628 h 889"/>
                  <a:gd name="T28" fmla="*/ 860 w 864"/>
                  <a:gd name="T29" fmla="*/ 885 h 889"/>
                  <a:gd name="T30" fmla="*/ 4 w 864"/>
                  <a:gd name="T31" fmla="*/ 632 h 889"/>
                  <a:gd name="T32" fmla="*/ 712 w 864"/>
                  <a:gd name="T33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4" h="889">
                    <a:moveTo>
                      <a:pt x="712" y="0"/>
                    </a:moveTo>
                    <a:lnTo>
                      <a:pt x="712" y="0"/>
                    </a:lnTo>
                    <a:lnTo>
                      <a:pt x="4" y="632"/>
                    </a:lnTo>
                    <a:lnTo>
                      <a:pt x="4" y="635"/>
                    </a:lnTo>
                    <a:lnTo>
                      <a:pt x="0" y="635"/>
                    </a:lnTo>
                    <a:lnTo>
                      <a:pt x="0" y="635"/>
                    </a:lnTo>
                    <a:lnTo>
                      <a:pt x="4" y="63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64" y="889"/>
                    </a:lnTo>
                    <a:lnTo>
                      <a:pt x="864" y="88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18" y="628"/>
                    </a:lnTo>
                    <a:lnTo>
                      <a:pt x="860" y="885"/>
                    </a:lnTo>
                    <a:lnTo>
                      <a:pt x="4" y="632"/>
                    </a:lnTo>
                    <a:lnTo>
                      <a:pt x="7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2" name="Freeform 191"/>
              <p:cNvSpPr>
                <a:spLocks/>
              </p:cNvSpPr>
              <p:nvPr/>
            </p:nvSpPr>
            <p:spPr bwMode="auto">
              <a:xfrm>
                <a:off x="3157" y="1003"/>
                <a:ext cx="864" cy="889"/>
              </a:xfrm>
              <a:custGeom>
                <a:avLst/>
                <a:gdLst>
                  <a:gd name="T0" fmla="*/ 712 w 864"/>
                  <a:gd name="T1" fmla="*/ 0 h 889"/>
                  <a:gd name="T2" fmla="*/ 712 w 864"/>
                  <a:gd name="T3" fmla="*/ 0 h 889"/>
                  <a:gd name="T4" fmla="*/ 4 w 864"/>
                  <a:gd name="T5" fmla="*/ 632 h 889"/>
                  <a:gd name="T6" fmla="*/ 4 w 864"/>
                  <a:gd name="T7" fmla="*/ 635 h 889"/>
                  <a:gd name="T8" fmla="*/ 0 w 864"/>
                  <a:gd name="T9" fmla="*/ 635 h 889"/>
                  <a:gd name="T10" fmla="*/ 0 w 864"/>
                  <a:gd name="T11" fmla="*/ 635 h 889"/>
                  <a:gd name="T12" fmla="*/ 4 w 864"/>
                  <a:gd name="T13" fmla="*/ 635 h 889"/>
                  <a:gd name="T14" fmla="*/ 860 w 864"/>
                  <a:gd name="T15" fmla="*/ 885 h 889"/>
                  <a:gd name="T16" fmla="*/ 860 w 864"/>
                  <a:gd name="T17" fmla="*/ 885 h 889"/>
                  <a:gd name="T18" fmla="*/ 864 w 864"/>
                  <a:gd name="T19" fmla="*/ 889 h 889"/>
                  <a:gd name="T20" fmla="*/ 864 w 864"/>
                  <a:gd name="T21" fmla="*/ 885 h 889"/>
                  <a:gd name="T22" fmla="*/ 860 w 864"/>
                  <a:gd name="T23" fmla="*/ 885 h 889"/>
                  <a:gd name="T24" fmla="*/ 860 w 864"/>
                  <a:gd name="T25" fmla="*/ 885 h 889"/>
                  <a:gd name="T26" fmla="*/ 818 w 864"/>
                  <a:gd name="T27" fmla="*/ 628 h 889"/>
                  <a:gd name="T28" fmla="*/ 860 w 864"/>
                  <a:gd name="T29" fmla="*/ 885 h 889"/>
                  <a:gd name="T30" fmla="*/ 4 w 864"/>
                  <a:gd name="T31" fmla="*/ 632 h 889"/>
                  <a:gd name="T32" fmla="*/ 712 w 864"/>
                  <a:gd name="T33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4" h="889">
                    <a:moveTo>
                      <a:pt x="712" y="0"/>
                    </a:moveTo>
                    <a:lnTo>
                      <a:pt x="712" y="0"/>
                    </a:lnTo>
                    <a:lnTo>
                      <a:pt x="4" y="632"/>
                    </a:lnTo>
                    <a:lnTo>
                      <a:pt x="4" y="635"/>
                    </a:lnTo>
                    <a:lnTo>
                      <a:pt x="0" y="635"/>
                    </a:lnTo>
                    <a:lnTo>
                      <a:pt x="0" y="635"/>
                    </a:lnTo>
                    <a:lnTo>
                      <a:pt x="4" y="63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64" y="889"/>
                    </a:lnTo>
                    <a:lnTo>
                      <a:pt x="864" y="88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18" y="628"/>
                    </a:lnTo>
                    <a:lnTo>
                      <a:pt x="860" y="885"/>
                    </a:lnTo>
                    <a:lnTo>
                      <a:pt x="4" y="632"/>
                    </a:lnTo>
                    <a:lnTo>
                      <a:pt x="71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3" name="Freeform 192"/>
              <p:cNvSpPr>
                <a:spLocks/>
              </p:cNvSpPr>
              <p:nvPr/>
            </p:nvSpPr>
            <p:spPr bwMode="auto">
              <a:xfrm>
                <a:off x="4076" y="1804"/>
                <a:ext cx="690" cy="80"/>
              </a:xfrm>
              <a:custGeom>
                <a:avLst/>
                <a:gdLst>
                  <a:gd name="T0" fmla="*/ 690 w 690"/>
                  <a:gd name="T1" fmla="*/ 0 h 80"/>
                  <a:gd name="T2" fmla="*/ 0 w 690"/>
                  <a:gd name="T3" fmla="*/ 80 h 80"/>
                  <a:gd name="T4" fmla="*/ 690 w 690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0" h="80">
                    <a:moveTo>
                      <a:pt x="690" y="0"/>
                    </a:moveTo>
                    <a:lnTo>
                      <a:pt x="0" y="80"/>
                    </a:lnTo>
                    <a:lnTo>
                      <a:pt x="69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4" name="Freeform 193"/>
              <p:cNvSpPr>
                <a:spLocks/>
              </p:cNvSpPr>
              <p:nvPr/>
            </p:nvSpPr>
            <p:spPr bwMode="auto">
              <a:xfrm>
                <a:off x="4076" y="1804"/>
                <a:ext cx="690" cy="80"/>
              </a:xfrm>
              <a:custGeom>
                <a:avLst/>
                <a:gdLst>
                  <a:gd name="T0" fmla="*/ 690 w 690"/>
                  <a:gd name="T1" fmla="*/ 0 h 80"/>
                  <a:gd name="T2" fmla="*/ 0 w 690"/>
                  <a:gd name="T3" fmla="*/ 80 h 80"/>
                  <a:gd name="T4" fmla="*/ 690 w 690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0" h="80">
                    <a:moveTo>
                      <a:pt x="690" y="0"/>
                    </a:moveTo>
                    <a:lnTo>
                      <a:pt x="0" y="80"/>
                    </a:lnTo>
                    <a:lnTo>
                      <a:pt x="69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5" name="Rectangle 194"/>
              <p:cNvSpPr>
                <a:spLocks noChangeArrowheads="1"/>
              </p:cNvSpPr>
              <p:nvPr/>
            </p:nvSpPr>
            <p:spPr bwMode="auto">
              <a:xfrm>
                <a:off x="4771" y="1800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6" name="Rectangle 195"/>
              <p:cNvSpPr>
                <a:spLocks noChangeArrowheads="1"/>
              </p:cNvSpPr>
              <p:nvPr/>
            </p:nvSpPr>
            <p:spPr bwMode="auto">
              <a:xfrm>
                <a:off x="4771" y="1800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7" name="Freeform 196"/>
              <p:cNvSpPr>
                <a:spLocks/>
              </p:cNvSpPr>
              <p:nvPr/>
            </p:nvSpPr>
            <p:spPr bwMode="auto">
              <a:xfrm>
                <a:off x="3869" y="999"/>
                <a:ext cx="897" cy="889"/>
              </a:xfrm>
              <a:custGeom>
                <a:avLst/>
                <a:gdLst>
                  <a:gd name="T0" fmla="*/ 4 w 897"/>
                  <a:gd name="T1" fmla="*/ 0 h 889"/>
                  <a:gd name="T2" fmla="*/ 0 w 897"/>
                  <a:gd name="T3" fmla="*/ 0 h 889"/>
                  <a:gd name="T4" fmla="*/ 0 w 897"/>
                  <a:gd name="T5" fmla="*/ 4 h 889"/>
                  <a:gd name="T6" fmla="*/ 0 w 897"/>
                  <a:gd name="T7" fmla="*/ 4 h 889"/>
                  <a:gd name="T8" fmla="*/ 106 w 897"/>
                  <a:gd name="T9" fmla="*/ 632 h 889"/>
                  <a:gd name="T10" fmla="*/ 148 w 897"/>
                  <a:gd name="T11" fmla="*/ 889 h 889"/>
                  <a:gd name="T12" fmla="*/ 152 w 897"/>
                  <a:gd name="T13" fmla="*/ 889 h 889"/>
                  <a:gd name="T14" fmla="*/ 152 w 897"/>
                  <a:gd name="T15" fmla="*/ 885 h 889"/>
                  <a:gd name="T16" fmla="*/ 152 w 897"/>
                  <a:gd name="T17" fmla="*/ 889 h 889"/>
                  <a:gd name="T18" fmla="*/ 152 w 897"/>
                  <a:gd name="T19" fmla="*/ 889 h 889"/>
                  <a:gd name="T20" fmla="*/ 152 w 897"/>
                  <a:gd name="T21" fmla="*/ 889 h 889"/>
                  <a:gd name="T22" fmla="*/ 4 w 897"/>
                  <a:gd name="T23" fmla="*/ 4 h 889"/>
                  <a:gd name="T24" fmla="*/ 300 w 897"/>
                  <a:gd name="T25" fmla="*/ 268 h 889"/>
                  <a:gd name="T26" fmla="*/ 897 w 897"/>
                  <a:gd name="T27" fmla="*/ 801 h 889"/>
                  <a:gd name="T28" fmla="*/ 601 w 897"/>
                  <a:gd name="T29" fmla="*/ 834 h 889"/>
                  <a:gd name="T30" fmla="*/ 897 w 897"/>
                  <a:gd name="T31" fmla="*/ 801 h 889"/>
                  <a:gd name="T32" fmla="*/ 897 w 897"/>
                  <a:gd name="T33" fmla="*/ 797 h 889"/>
                  <a:gd name="T34" fmla="*/ 897 w 897"/>
                  <a:gd name="T35" fmla="*/ 794 h 889"/>
                  <a:gd name="T36" fmla="*/ 897 w 897"/>
                  <a:gd name="T37" fmla="*/ 794 h 889"/>
                  <a:gd name="T38" fmla="*/ 4 w 897"/>
                  <a:gd name="T39" fmla="*/ 0 h 889"/>
                  <a:gd name="T40" fmla="*/ 4 w 897"/>
                  <a:gd name="T41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7" h="889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6" y="632"/>
                    </a:lnTo>
                    <a:lnTo>
                      <a:pt x="148" y="889"/>
                    </a:lnTo>
                    <a:lnTo>
                      <a:pt x="152" y="889"/>
                    </a:lnTo>
                    <a:lnTo>
                      <a:pt x="152" y="885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4" y="4"/>
                    </a:lnTo>
                    <a:lnTo>
                      <a:pt x="300" y="268"/>
                    </a:lnTo>
                    <a:lnTo>
                      <a:pt x="897" y="801"/>
                    </a:lnTo>
                    <a:lnTo>
                      <a:pt x="601" y="834"/>
                    </a:lnTo>
                    <a:lnTo>
                      <a:pt x="897" y="801"/>
                    </a:lnTo>
                    <a:lnTo>
                      <a:pt x="897" y="797"/>
                    </a:lnTo>
                    <a:lnTo>
                      <a:pt x="897" y="794"/>
                    </a:lnTo>
                    <a:lnTo>
                      <a:pt x="897" y="79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8" name="Freeform 197"/>
              <p:cNvSpPr>
                <a:spLocks/>
              </p:cNvSpPr>
              <p:nvPr/>
            </p:nvSpPr>
            <p:spPr bwMode="auto">
              <a:xfrm>
                <a:off x="3869" y="999"/>
                <a:ext cx="897" cy="889"/>
              </a:xfrm>
              <a:custGeom>
                <a:avLst/>
                <a:gdLst>
                  <a:gd name="T0" fmla="*/ 4 w 897"/>
                  <a:gd name="T1" fmla="*/ 0 h 889"/>
                  <a:gd name="T2" fmla="*/ 0 w 897"/>
                  <a:gd name="T3" fmla="*/ 0 h 889"/>
                  <a:gd name="T4" fmla="*/ 0 w 897"/>
                  <a:gd name="T5" fmla="*/ 4 h 889"/>
                  <a:gd name="T6" fmla="*/ 0 w 897"/>
                  <a:gd name="T7" fmla="*/ 4 h 889"/>
                  <a:gd name="T8" fmla="*/ 106 w 897"/>
                  <a:gd name="T9" fmla="*/ 632 h 889"/>
                  <a:gd name="T10" fmla="*/ 148 w 897"/>
                  <a:gd name="T11" fmla="*/ 889 h 889"/>
                  <a:gd name="T12" fmla="*/ 152 w 897"/>
                  <a:gd name="T13" fmla="*/ 889 h 889"/>
                  <a:gd name="T14" fmla="*/ 152 w 897"/>
                  <a:gd name="T15" fmla="*/ 885 h 889"/>
                  <a:gd name="T16" fmla="*/ 152 w 897"/>
                  <a:gd name="T17" fmla="*/ 889 h 889"/>
                  <a:gd name="T18" fmla="*/ 152 w 897"/>
                  <a:gd name="T19" fmla="*/ 889 h 889"/>
                  <a:gd name="T20" fmla="*/ 152 w 897"/>
                  <a:gd name="T21" fmla="*/ 889 h 889"/>
                  <a:gd name="T22" fmla="*/ 4 w 897"/>
                  <a:gd name="T23" fmla="*/ 4 h 889"/>
                  <a:gd name="T24" fmla="*/ 300 w 897"/>
                  <a:gd name="T25" fmla="*/ 268 h 889"/>
                  <a:gd name="T26" fmla="*/ 897 w 897"/>
                  <a:gd name="T27" fmla="*/ 801 h 889"/>
                  <a:gd name="T28" fmla="*/ 601 w 897"/>
                  <a:gd name="T29" fmla="*/ 834 h 889"/>
                  <a:gd name="T30" fmla="*/ 897 w 897"/>
                  <a:gd name="T31" fmla="*/ 801 h 889"/>
                  <a:gd name="T32" fmla="*/ 897 w 897"/>
                  <a:gd name="T33" fmla="*/ 797 h 889"/>
                  <a:gd name="T34" fmla="*/ 897 w 897"/>
                  <a:gd name="T35" fmla="*/ 794 h 889"/>
                  <a:gd name="T36" fmla="*/ 897 w 897"/>
                  <a:gd name="T37" fmla="*/ 794 h 889"/>
                  <a:gd name="T38" fmla="*/ 4 w 897"/>
                  <a:gd name="T39" fmla="*/ 0 h 889"/>
                  <a:gd name="T40" fmla="*/ 4 w 897"/>
                  <a:gd name="T41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7" h="889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6" y="632"/>
                    </a:lnTo>
                    <a:lnTo>
                      <a:pt x="148" y="889"/>
                    </a:lnTo>
                    <a:lnTo>
                      <a:pt x="152" y="889"/>
                    </a:lnTo>
                    <a:lnTo>
                      <a:pt x="152" y="885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4" y="4"/>
                    </a:lnTo>
                    <a:lnTo>
                      <a:pt x="300" y="268"/>
                    </a:lnTo>
                    <a:lnTo>
                      <a:pt x="897" y="801"/>
                    </a:lnTo>
                    <a:lnTo>
                      <a:pt x="601" y="834"/>
                    </a:lnTo>
                    <a:lnTo>
                      <a:pt x="897" y="801"/>
                    </a:lnTo>
                    <a:lnTo>
                      <a:pt x="897" y="797"/>
                    </a:lnTo>
                    <a:lnTo>
                      <a:pt x="897" y="794"/>
                    </a:lnTo>
                    <a:lnTo>
                      <a:pt x="897" y="79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9" name="Freeform 198"/>
              <p:cNvSpPr>
                <a:spLocks/>
              </p:cNvSpPr>
              <p:nvPr/>
            </p:nvSpPr>
            <p:spPr bwMode="auto">
              <a:xfrm>
                <a:off x="3864" y="992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0 h 3"/>
                  <a:gd name="T6" fmla="*/ 5 w 5"/>
                  <a:gd name="T7" fmla="*/ 3 h 3"/>
                  <a:gd name="T8" fmla="*/ 5 w 5"/>
                  <a:gd name="T9" fmla="*/ 3 h 3"/>
                  <a:gd name="T10" fmla="*/ 5 w 5"/>
                  <a:gd name="T11" fmla="*/ 3 h 3"/>
                  <a:gd name="T12" fmla="*/ 0 w 5"/>
                  <a:gd name="T13" fmla="*/ 0 h 3"/>
                  <a:gd name="T14" fmla="*/ 0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70" name="Freeform 199"/>
              <p:cNvSpPr>
                <a:spLocks/>
              </p:cNvSpPr>
              <p:nvPr/>
            </p:nvSpPr>
            <p:spPr bwMode="auto">
              <a:xfrm>
                <a:off x="3864" y="992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0 h 3"/>
                  <a:gd name="T6" fmla="*/ 5 w 5"/>
                  <a:gd name="T7" fmla="*/ 3 h 3"/>
                  <a:gd name="T8" fmla="*/ 5 w 5"/>
                  <a:gd name="T9" fmla="*/ 3 h 3"/>
                  <a:gd name="T10" fmla="*/ 5 w 5"/>
                  <a:gd name="T11" fmla="*/ 3 h 3"/>
                  <a:gd name="T12" fmla="*/ 0 w 5"/>
                  <a:gd name="T13" fmla="*/ 0 h 3"/>
                  <a:gd name="T14" fmla="*/ 0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71" name="Freeform 200"/>
              <p:cNvSpPr>
                <a:spLocks/>
              </p:cNvSpPr>
              <p:nvPr/>
            </p:nvSpPr>
            <p:spPr bwMode="auto">
              <a:xfrm>
                <a:off x="4910" y="624"/>
                <a:ext cx="140" cy="151"/>
              </a:xfrm>
              <a:custGeom>
                <a:avLst/>
                <a:gdLst>
                  <a:gd name="T0" fmla="*/ 140 w 140"/>
                  <a:gd name="T1" fmla="*/ 0 h 151"/>
                  <a:gd name="T2" fmla="*/ 0 w 140"/>
                  <a:gd name="T3" fmla="*/ 151 h 151"/>
                  <a:gd name="T4" fmla="*/ 140 w 140"/>
                  <a:gd name="T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51">
                    <a:moveTo>
                      <a:pt x="140" y="0"/>
                    </a:moveTo>
                    <a:lnTo>
                      <a:pt x="0" y="151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72" name="Freeform 201"/>
              <p:cNvSpPr>
                <a:spLocks/>
              </p:cNvSpPr>
              <p:nvPr/>
            </p:nvSpPr>
            <p:spPr bwMode="auto">
              <a:xfrm>
                <a:off x="4910" y="624"/>
                <a:ext cx="140" cy="151"/>
              </a:xfrm>
              <a:custGeom>
                <a:avLst/>
                <a:gdLst>
                  <a:gd name="T0" fmla="*/ 140 w 140"/>
                  <a:gd name="T1" fmla="*/ 0 h 151"/>
                  <a:gd name="T2" fmla="*/ 0 w 140"/>
                  <a:gd name="T3" fmla="*/ 151 h 151"/>
                  <a:gd name="T4" fmla="*/ 140 w 140"/>
                  <a:gd name="T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51">
                    <a:moveTo>
                      <a:pt x="140" y="0"/>
                    </a:moveTo>
                    <a:lnTo>
                      <a:pt x="0" y="151"/>
                    </a:lnTo>
                    <a:lnTo>
                      <a:pt x="14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73" name="Freeform 202"/>
              <p:cNvSpPr>
                <a:spLocks/>
              </p:cNvSpPr>
              <p:nvPr/>
            </p:nvSpPr>
            <p:spPr bwMode="auto">
              <a:xfrm>
                <a:off x="4593" y="1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74" name="Freeform 203"/>
              <p:cNvSpPr>
                <a:spLocks/>
              </p:cNvSpPr>
              <p:nvPr/>
            </p:nvSpPr>
            <p:spPr bwMode="auto">
              <a:xfrm>
                <a:off x="4593" y="1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75" name="Freeform 204"/>
              <p:cNvSpPr>
                <a:spLocks noEditPoints="1"/>
              </p:cNvSpPr>
              <p:nvPr/>
            </p:nvSpPr>
            <p:spPr bwMode="auto">
              <a:xfrm>
                <a:off x="3826" y="378"/>
                <a:ext cx="1224" cy="739"/>
              </a:xfrm>
              <a:custGeom>
                <a:avLst/>
                <a:gdLst>
                  <a:gd name="T0" fmla="*/ 1224 w 1224"/>
                  <a:gd name="T1" fmla="*/ 243 h 739"/>
                  <a:gd name="T2" fmla="*/ 767 w 1224"/>
                  <a:gd name="T3" fmla="*/ 735 h 739"/>
                  <a:gd name="T4" fmla="*/ 767 w 1224"/>
                  <a:gd name="T5" fmla="*/ 735 h 739"/>
                  <a:gd name="T6" fmla="*/ 1224 w 1224"/>
                  <a:gd name="T7" fmla="*/ 243 h 739"/>
                  <a:gd name="T8" fmla="*/ 0 w 1224"/>
                  <a:gd name="T9" fmla="*/ 0 h 739"/>
                  <a:gd name="T10" fmla="*/ 0 w 1224"/>
                  <a:gd name="T11" fmla="*/ 0 h 739"/>
                  <a:gd name="T12" fmla="*/ 5 w 1224"/>
                  <a:gd name="T13" fmla="*/ 4 h 739"/>
                  <a:gd name="T14" fmla="*/ 763 w 1224"/>
                  <a:gd name="T15" fmla="*/ 735 h 739"/>
                  <a:gd name="T16" fmla="*/ 767 w 1224"/>
                  <a:gd name="T17" fmla="*/ 739 h 739"/>
                  <a:gd name="T18" fmla="*/ 767 w 1224"/>
                  <a:gd name="T19" fmla="*/ 735 h 739"/>
                  <a:gd name="T20" fmla="*/ 267 w 1224"/>
                  <a:gd name="T21" fmla="*/ 254 h 739"/>
                  <a:gd name="T22" fmla="*/ 9 w 1224"/>
                  <a:gd name="T23" fmla="*/ 0 h 739"/>
                  <a:gd name="T24" fmla="*/ 0 w 1224"/>
                  <a:gd name="T25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4" h="739">
                    <a:moveTo>
                      <a:pt x="1224" y="243"/>
                    </a:moveTo>
                    <a:lnTo>
                      <a:pt x="767" y="735"/>
                    </a:lnTo>
                    <a:lnTo>
                      <a:pt x="767" y="735"/>
                    </a:lnTo>
                    <a:lnTo>
                      <a:pt x="1224" y="243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763" y="735"/>
                    </a:lnTo>
                    <a:lnTo>
                      <a:pt x="767" y="739"/>
                    </a:lnTo>
                    <a:lnTo>
                      <a:pt x="767" y="735"/>
                    </a:lnTo>
                    <a:lnTo>
                      <a:pt x="267" y="254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133" name="Group 406"/>
            <p:cNvGrpSpPr>
              <a:grpSpLocks/>
            </p:cNvGrpSpPr>
            <p:nvPr/>
          </p:nvGrpSpPr>
          <p:grpSpPr bwMode="auto">
            <a:xfrm>
              <a:off x="185" y="-4"/>
              <a:ext cx="6982" cy="4324"/>
              <a:chOff x="185" y="-4"/>
              <a:chExt cx="6982" cy="4324"/>
            </a:xfrm>
            <a:grpFill/>
          </p:grpSpPr>
          <p:sp>
            <p:nvSpPr>
              <p:cNvPr id="1276" name="Freeform 206"/>
              <p:cNvSpPr>
                <a:spLocks noEditPoints="1"/>
              </p:cNvSpPr>
              <p:nvPr/>
            </p:nvSpPr>
            <p:spPr bwMode="auto">
              <a:xfrm>
                <a:off x="3826" y="378"/>
                <a:ext cx="1224" cy="739"/>
              </a:xfrm>
              <a:custGeom>
                <a:avLst/>
                <a:gdLst>
                  <a:gd name="T0" fmla="*/ 1224 w 1224"/>
                  <a:gd name="T1" fmla="*/ 243 h 739"/>
                  <a:gd name="T2" fmla="*/ 767 w 1224"/>
                  <a:gd name="T3" fmla="*/ 735 h 739"/>
                  <a:gd name="T4" fmla="*/ 767 w 1224"/>
                  <a:gd name="T5" fmla="*/ 735 h 739"/>
                  <a:gd name="T6" fmla="*/ 1224 w 1224"/>
                  <a:gd name="T7" fmla="*/ 243 h 739"/>
                  <a:gd name="T8" fmla="*/ 0 w 1224"/>
                  <a:gd name="T9" fmla="*/ 0 h 739"/>
                  <a:gd name="T10" fmla="*/ 0 w 1224"/>
                  <a:gd name="T11" fmla="*/ 0 h 739"/>
                  <a:gd name="T12" fmla="*/ 5 w 1224"/>
                  <a:gd name="T13" fmla="*/ 4 h 739"/>
                  <a:gd name="T14" fmla="*/ 763 w 1224"/>
                  <a:gd name="T15" fmla="*/ 735 h 739"/>
                  <a:gd name="T16" fmla="*/ 767 w 1224"/>
                  <a:gd name="T17" fmla="*/ 739 h 739"/>
                  <a:gd name="T18" fmla="*/ 767 w 1224"/>
                  <a:gd name="T19" fmla="*/ 735 h 739"/>
                  <a:gd name="T20" fmla="*/ 267 w 1224"/>
                  <a:gd name="T21" fmla="*/ 254 h 739"/>
                  <a:gd name="T22" fmla="*/ 9 w 1224"/>
                  <a:gd name="T23" fmla="*/ 0 h 739"/>
                  <a:gd name="T24" fmla="*/ 0 w 1224"/>
                  <a:gd name="T25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4" h="739">
                    <a:moveTo>
                      <a:pt x="1224" y="243"/>
                    </a:moveTo>
                    <a:lnTo>
                      <a:pt x="767" y="735"/>
                    </a:lnTo>
                    <a:lnTo>
                      <a:pt x="767" y="735"/>
                    </a:lnTo>
                    <a:lnTo>
                      <a:pt x="1224" y="243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763" y="735"/>
                    </a:lnTo>
                    <a:lnTo>
                      <a:pt x="767" y="739"/>
                    </a:lnTo>
                    <a:lnTo>
                      <a:pt x="767" y="735"/>
                    </a:lnTo>
                    <a:lnTo>
                      <a:pt x="267" y="25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77" name="Freeform 207"/>
              <p:cNvSpPr>
                <a:spLocks/>
              </p:cNvSpPr>
              <p:nvPr/>
            </p:nvSpPr>
            <p:spPr bwMode="auto">
              <a:xfrm>
                <a:off x="3822" y="37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78" name="Freeform 208"/>
              <p:cNvSpPr>
                <a:spLocks/>
              </p:cNvSpPr>
              <p:nvPr/>
            </p:nvSpPr>
            <p:spPr bwMode="auto">
              <a:xfrm>
                <a:off x="3822" y="37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79" name="Freeform 209"/>
              <p:cNvSpPr>
                <a:spLocks/>
              </p:cNvSpPr>
              <p:nvPr/>
            </p:nvSpPr>
            <p:spPr bwMode="auto">
              <a:xfrm>
                <a:off x="5054" y="624"/>
                <a:ext cx="267" cy="548"/>
              </a:xfrm>
              <a:custGeom>
                <a:avLst/>
                <a:gdLst>
                  <a:gd name="T0" fmla="*/ 0 w 267"/>
                  <a:gd name="T1" fmla="*/ 0 h 548"/>
                  <a:gd name="T2" fmla="*/ 0 w 267"/>
                  <a:gd name="T3" fmla="*/ 0 h 548"/>
                  <a:gd name="T4" fmla="*/ 267 w 267"/>
                  <a:gd name="T5" fmla="*/ 548 h 548"/>
                  <a:gd name="T6" fmla="*/ 0 w 267"/>
                  <a:gd name="T7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548">
                    <a:moveTo>
                      <a:pt x="0" y="0"/>
                    </a:moveTo>
                    <a:lnTo>
                      <a:pt x="0" y="0"/>
                    </a:lnTo>
                    <a:lnTo>
                      <a:pt x="267" y="5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0" name="Freeform 210"/>
              <p:cNvSpPr>
                <a:spLocks/>
              </p:cNvSpPr>
              <p:nvPr/>
            </p:nvSpPr>
            <p:spPr bwMode="auto">
              <a:xfrm>
                <a:off x="5054" y="624"/>
                <a:ext cx="267" cy="548"/>
              </a:xfrm>
              <a:custGeom>
                <a:avLst/>
                <a:gdLst>
                  <a:gd name="T0" fmla="*/ 0 w 267"/>
                  <a:gd name="T1" fmla="*/ 0 h 548"/>
                  <a:gd name="T2" fmla="*/ 0 w 267"/>
                  <a:gd name="T3" fmla="*/ 0 h 548"/>
                  <a:gd name="T4" fmla="*/ 267 w 267"/>
                  <a:gd name="T5" fmla="*/ 548 h 548"/>
                  <a:gd name="T6" fmla="*/ 0 w 267"/>
                  <a:gd name="T7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548">
                    <a:moveTo>
                      <a:pt x="0" y="0"/>
                    </a:moveTo>
                    <a:lnTo>
                      <a:pt x="0" y="0"/>
                    </a:lnTo>
                    <a:lnTo>
                      <a:pt x="267" y="54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1" name="Freeform 211"/>
              <p:cNvSpPr>
                <a:spLocks/>
              </p:cNvSpPr>
              <p:nvPr/>
            </p:nvSpPr>
            <p:spPr bwMode="auto">
              <a:xfrm>
                <a:off x="4589" y="621"/>
                <a:ext cx="728" cy="558"/>
              </a:xfrm>
              <a:custGeom>
                <a:avLst/>
                <a:gdLst>
                  <a:gd name="T0" fmla="*/ 461 w 728"/>
                  <a:gd name="T1" fmla="*/ 0 h 558"/>
                  <a:gd name="T2" fmla="*/ 461 w 728"/>
                  <a:gd name="T3" fmla="*/ 0 h 558"/>
                  <a:gd name="T4" fmla="*/ 4 w 728"/>
                  <a:gd name="T5" fmla="*/ 492 h 558"/>
                  <a:gd name="T6" fmla="*/ 4 w 728"/>
                  <a:gd name="T7" fmla="*/ 492 h 558"/>
                  <a:gd name="T8" fmla="*/ 4 w 728"/>
                  <a:gd name="T9" fmla="*/ 496 h 558"/>
                  <a:gd name="T10" fmla="*/ 0 w 728"/>
                  <a:gd name="T11" fmla="*/ 496 h 558"/>
                  <a:gd name="T12" fmla="*/ 0 w 728"/>
                  <a:gd name="T13" fmla="*/ 496 h 558"/>
                  <a:gd name="T14" fmla="*/ 4 w 728"/>
                  <a:gd name="T15" fmla="*/ 496 h 558"/>
                  <a:gd name="T16" fmla="*/ 4 w 728"/>
                  <a:gd name="T17" fmla="*/ 496 h 558"/>
                  <a:gd name="T18" fmla="*/ 4 w 728"/>
                  <a:gd name="T19" fmla="*/ 496 h 558"/>
                  <a:gd name="T20" fmla="*/ 4 w 728"/>
                  <a:gd name="T21" fmla="*/ 496 h 558"/>
                  <a:gd name="T22" fmla="*/ 4 w 728"/>
                  <a:gd name="T23" fmla="*/ 496 h 558"/>
                  <a:gd name="T24" fmla="*/ 8 w 728"/>
                  <a:gd name="T25" fmla="*/ 496 h 558"/>
                  <a:gd name="T26" fmla="*/ 728 w 728"/>
                  <a:gd name="T27" fmla="*/ 558 h 558"/>
                  <a:gd name="T28" fmla="*/ 728 w 728"/>
                  <a:gd name="T29" fmla="*/ 558 h 558"/>
                  <a:gd name="T30" fmla="*/ 728 w 728"/>
                  <a:gd name="T31" fmla="*/ 558 h 558"/>
                  <a:gd name="T32" fmla="*/ 728 w 728"/>
                  <a:gd name="T33" fmla="*/ 558 h 558"/>
                  <a:gd name="T34" fmla="*/ 728 w 728"/>
                  <a:gd name="T35" fmla="*/ 558 h 558"/>
                  <a:gd name="T36" fmla="*/ 728 w 728"/>
                  <a:gd name="T37" fmla="*/ 554 h 558"/>
                  <a:gd name="T38" fmla="*/ 728 w 728"/>
                  <a:gd name="T39" fmla="*/ 554 h 558"/>
                  <a:gd name="T40" fmla="*/ 571 w 728"/>
                  <a:gd name="T41" fmla="*/ 540 h 558"/>
                  <a:gd name="T42" fmla="*/ 8 w 728"/>
                  <a:gd name="T43" fmla="*/ 492 h 558"/>
                  <a:gd name="T44" fmla="*/ 321 w 728"/>
                  <a:gd name="T45" fmla="*/ 154 h 558"/>
                  <a:gd name="T46" fmla="*/ 461 w 728"/>
                  <a:gd name="T47" fmla="*/ 3 h 558"/>
                  <a:gd name="T48" fmla="*/ 461 w 728"/>
                  <a:gd name="T49" fmla="*/ 3 h 558"/>
                  <a:gd name="T50" fmla="*/ 457 w 728"/>
                  <a:gd name="T51" fmla="*/ 3 h 558"/>
                  <a:gd name="T52" fmla="*/ 461 w 728"/>
                  <a:gd name="T53" fmla="*/ 0 h 558"/>
                  <a:gd name="T54" fmla="*/ 461 w 728"/>
                  <a:gd name="T55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8" h="558">
                    <a:moveTo>
                      <a:pt x="461" y="0"/>
                    </a:moveTo>
                    <a:lnTo>
                      <a:pt x="461" y="0"/>
                    </a:lnTo>
                    <a:lnTo>
                      <a:pt x="4" y="492"/>
                    </a:lnTo>
                    <a:lnTo>
                      <a:pt x="4" y="492"/>
                    </a:lnTo>
                    <a:lnTo>
                      <a:pt x="4" y="496"/>
                    </a:lnTo>
                    <a:lnTo>
                      <a:pt x="0" y="496"/>
                    </a:lnTo>
                    <a:lnTo>
                      <a:pt x="0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8" y="496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4"/>
                    </a:lnTo>
                    <a:lnTo>
                      <a:pt x="728" y="554"/>
                    </a:lnTo>
                    <a:lnTo>
                      <a:pt x="571" y="540"/>
                    </a:lnTo>
                    <a:lnTo>
                      <a:pt x="8" y="492"/>
                    </a:lnTo>
                    <a:lnTo>
                      <a:pt x="321" y="154"/>
                    </a:lnTo>
                    <a:lnTo>
                      <a:pt x="461" y="3"/>
                    </a:lnTo>
                    <a:lnTo>
                      <a:pt x="461" y="3"/>
                    </a:lnTo>
                    <a:lnTo>
                      <a:pt x="457" y="3"/>
                    </a:lnTo>
                    <a:lnTo>
                      <a:pt x="461" y="0"/>
                    </a:lnTo>
                    <a:lnTo>
                      <a:pt x="46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2" name="Freeform 212"/>
              <p:cNvSpPr>
                <a:spLocks/>
              </p:cNvSpPr>
              <p:nvPr/>
            </p:nvSpPr>
            <p:spPr bwMode="auto">
              <a:xfrm>
                <a:off x="4589" y="621"/>
                <a:ext cx="728" cy="558"/>
              </a:xfrm>
              <a:custGeom>
                <a:avLst/>
                <a:gdLst>
                  <a:gd name="T0" fmla="*/ 461 w 728"/>
                  <a:gd name="T1" fmla="*/ 0 h 558"/>
                  <a:gd name="T2" fmla="*/ 461 w 728"/>
                  <a:gd name="T3" fmla="*/ 0 h 558"/>
                  <a:gd name="T4" fmla="*/ 4 w 728"/>
                  <a:gd name="T5" fmla="*/ 492 h 558"/>
                  <a:gd name="T6" fmla="*/ 4 w 728"/>
                  <a:gd name="T7" fmla="*/ 492 h 558"/>
                  <a:gd name="T8" fmla="*/ 4 w 728"/>
                  <a:gd name="T9" fmla="*/ 496 h 558"/>
                  <a:gd name="T10" fmla="*/ 0 w 728"/>
                  <a:gd name="T11" fmla="*/ 496 h 558"/>
                  <a:gd name="T12" fmla="*/ 0 w 728"/>
                  <a:gd name="T13" fmla="*/ 496 h 558"/>
                  <a:gd name="T14" fmla="*/ 4 w 728"/>
                  <a:gd name="T15" fmla="*/ 496 h 558"/>
                  <a:gd name="T16" fmla="*/ 4 w 728"/>
                  <a:gd name="T17" fmla="*/ 496 h 558"/>
                  <a:gd name="T18" fmla="*/ 4 w 728"/>
                  <a:gd name="T19" fmla="*/ 496 h 558"/>
                  <a:gd name="T20" fmla="*/ 4 w 728"/>
                  <a:gd name="T21" fmla="*/ 496 h 558"/>
                  <a:gd name="T22" fmla="*/ 4 w 728"/>
                  <a:gd name="T23" fmla="*/ 496 h 558"/>
                  <a:gd name="T24" fmla="*/ 8 w 728"/>
                  <a:gd name="T25" fmla="*/ 496 h 558"/>
                  <a:gd name="T26" fmla="*/ 728 w 728"/>
                  <a:gd name="T27" fmla="*/ 558 h 558"/>
                  <a:gd name="T28" fmla="*/ 728 w 728"/>
                  <a:gd name="T29" fmla="*/ 558 h 558"/>
                  <a:gd name="T30" fmla="*/ 728 w 728"/>
                  <a:gd name="T31" fmla="*/ 558 h 558"/>
                  <a:gd name="T32" fmla="*/ 728 w 728"/>
                  <a:gd name="T33" fmla="*/ 558 h 558"/>
                  <a:gd name="T34" fmla="*/ 728 w 728"/>
                  <a:gd name="T35" fmla="*/ 558 h 558"/>
                  <a:gd name="T36" fmla="*/ 728 w 728"/>
                  <a:gd name="T37" fmla="*/ 554 h 558"/>
                  <a:gd name="T38" fmla="*/ 728 w 728"/>
                  <a:gd name="T39" fmla="*/ 554 h 558"/>
                  <a:gd name="T40" fmla="*/ 571 w 728"/>
                  <a:gd name="T41" fmla="*/ 540 h 558"/>
                  <a:gd name="T42" fmla="*/ 8 w 728"/>
                  <a:gd name="T43" fmla="*/ 492 h 558"/>
                  <a:gd name="T44" fmla="*/ 321 w 728"/>
                  <a:gd name="T45" fmla="*/ 154 h 558"/>
                  <a:gd name="T46" fmla="*/ 461 w 728"/>
                  <a:gd name="T47" fmla="*/ 3 h 558"/>
                  <a:gd name="T48" fmla="*/ 461 w 728"/>
                  <a:gd name="T49" fmla="*/ 3 h 558"/>
                  <a:gd name="T50" fmla="*/ 457 w 728"/>
                  <a:gd name="T51" fmla="*/ 3 h 558"/>
                  <a:gd name="T52" fmla="*/ 461 w 728"/>
                  <a:gd name="T53" fmla="*/ 0 h 558"/>
                  <a:gd name="T54" fmla="*/ 461 w 728"/>
                  <a:gd name="T55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8" h="558">
                    <a:moveTo>
                      <a:pt x="461" y="0"/>
                    </a:moveTo>
                    <a:lnTo>
                      <a:pt x="461" y="0"/>
                    </a:lnTo>
                    <a:lnTo>
                      <a:pt x="4" y="492"/>
                    </a:lnTo>
                    <a:lnTo>
                      <a:pt x="4" y="492"/>
                    </a:lnTo>
                    <a:lnTo>
                      <a:pt x="4" y="496"/>
                    </a:lnTo>
                    <a:lnTo>
                      <a:pt x="0" y="496"/>
                    </a:lnTo>
                    <a:lnTo>
                      <a:pt x="0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8" y="496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4"/>
                    </a:lnTo>
                    <a:lnTo>
                      <a:pt x="728" y="554"/>
                    </a:lnTo>
                    <a:lnTo>
                      <a:pt x="571" y="540"/>
                    </a:lnTo>
                    <a:lnTo>
                      <a:pt x="8" y="492"/>
                    </a:lnTo>
                    <a:lnTo>
                      <a:pt x="321" y="154"/>
                    </a:lnTo>
                    <a:lnTo>
                      <a:pt x="461" y="3"/>
                    </a:lnTo>
                    <a:lnTo>
                      <a:pt x="461" y="3"/>
                    </a:lnTo>
                    <a:lnTo>
                      <a:pt x="457" y="3"/>
                    </a:lnTo>
                    <a:lnTo>
                      <a:pt x="461" y="0"/>
                    </a:lnTo>
                    <a:lnTo>
                      <a:pt x="46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3" name="Freeform 213"/>
              <p:cNvSpPr>
                <a:spLocks/>
              </p:cNvSpPr>
              <p:nvPr/>
            </p:nvSpPr>
            <p:spPr bwMode="auto">
              <a:xfrm>
                <a:off x="5054" y="621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4" name="Freeform 214"/>
              <p:cNvSpPr>
                <a:spLocks/>
              </p:cNvSpPr>
              <p:nvPr/>
            </p:nvSpPr>
            <p:spPr bwMode="auto">
              <a:xfrm>
                <a:off x="5054" y="621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5" name="Freeform 215"/>
              <p:cNvSpPr>
                <a:spLocks/>
              </p:cNvSpPr>
              <p:nvPr/>
            </p:nvSpPr>
            <p:spPr bwMode="auto">
              <a:xfrm>
                <a:off x="3822" y="103"/>
                <a:ext cx="1228" cy="518"/>
              </a:xfrm>
              <a:custGeom>
                <a:avLst/>
                <a:gdLst>
                  <a:gd name="T0" fmla="*/ 665 w 1228"/>
                  <a:gd name="T1" fmla="*/ 0 h 518"/>
                  <a:gd name="T2" fmla="*/ 9 w 1228"/>
                  <a:gd name="T3" fmla="*/ 268 h 518"/>
                  <a:gd name="T4" fmla="*/ 4 w 1228"/>
                  <a:gd name="T5" fmla="*/ 272 h 518"/>
                  <a:gd name="T6" fmla="*/ 4 w 1228"/>
                  <a:gd name="T7" fmla="*/ 272 h 518"/>
                  <a:gd name="T8" fmla="*/ 4 w 1228"/>
                  <a:gd name="T9" fmla="*/ 272 h 518"/>
                  <a:gd name="T10" fmla="*/ 0 w 1228"/>
                  <a:gd name="T11" fmla="*/ 272 h 518"/>
                  <a:gd name="T12" fmla="*/ 0 w 1228"/>
                  <a:gd name="T13" fmla="*/ 275 h 518"/>
                  <a:gd name="T14" fmla="*/ 4 w 1228"/>
                  <a:gd name="T15" fmla="*/ 275 h 518"/>
                  <a:gd name="T16" fmla="*/ 216 w 1228"/>
                  <a:gd name="T17" fmla="*/ 316 h 518"/>
                  <a:gd name="T18" fmla="*/ 1228 w 1228"/>
                  <a:gd name="T19" fmla="*/ 518 h 518"/>
                  <a:gd name="T20" fmla="*/ 1228 w 1228"/>
                  <a:gd name="T21" fmla="*/ 518 h 518"/>
                  <a:gd name="T22" fmla="*/ 1228 w 1228"/>
                  <a:gd name="T23" fmla="*/ 518 h 518"/>
                  <a:gd name="T24" fmla="*/ 737 w 1228"/>
                  <a:gd name="T25" fmla="*/ 70 h 518"/>
                  <a:gd name="T26" fmla="*/ 1224 w 1228"/>
                  <a:gd name="T27" fmla="*/ 514 h 518"/>
                  <a:gd name="T28" fmla="*/ 13 w 1228"/>
                  <a:gd name="T29" fmla="*/ 272 h 518"/>
                  <a:gd name="T30" fmla="*/ 665 w 1228"/>
                  <a:gd name="T31" fmla="*/ 3 h 518"/>
                  <a:gd name="T32" fmla="*/ 665 w 1228"/>
                  <a:gd name="T33" fmla="*/ 3 h 518"/>
                  <a:gd name="T34" fmla="*/ 665 w 1228"/>
                  <a:gd name="T35" fmla="*/ 3 h 518"/>
                  <a:gd name="T36" fmla="*/ 665 w 1228"/>
                  <a:gd name="T37" fmla="*/ 3 h 518"/>
                  <a:gd name="T38" fmla="*/ 665 w 1228"/>
                  <a:gd name="T3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8" h="518">
                    <a:moveTo>
                      <a:pt x="665" y="0"/>
                    </a:moveTo>
                    <a:lnTo>
                      <a:pt x="9" y="268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0" y="272"/>
                    </a:lnTo>
                    <a:lnTo>
                      <a:pt x="0" y="275"/>
                    </a:lnTo>
                    <a:lnTo>
                      <a:pt x="4" y="275"/>
                    </a:lnTo>
                    <a:lnTo>
                      <a:pt x="216" y="316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737" y="70"/>
                    </a:lnTo>
                    <a:lnTo>
                      <a:pt x="1224" y="514"/>
                    </a:lnTo>
                    <a:lnTo>
                      <a:pt x="13" y="272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6" name="Freeform 216"/>
              <p:cNvSpPr>
                <a:spLocks/>
              </p:cNvSpPr>
              <p:nvPr/>
            </p:nvSpPr>
            <p:spPr bwMode="auto">
              <a:xfrm>
                <a:off x="3822" y="103"/>
                <a:ext cx="1228" cy="518"/>
              </a:xfrm>
              <a:custGeom>
                <a:avLst/>
                <a:gdLst>
                  <a:gd name="T0" fmla="*/ 665 w 1228"/>
                  <a:gd name="T1" fmla="*/ 0 h 518"/>
                  <a:gd name="T2" fmla="*/ 9 w 1228"/>
                  <a:gd name="T3" fmla="*/ 268 h 518"/>
                  <a:gd name="T4" fmla="*/ 4 w 1228"/>
                  <a:gd name="T5" fmla="*/ 272 h 518"/>
                  <a:gd name="T6" fmla="*/ 4 w 1228"/>
                  <a:gd name="T7" fmla="*/ 272 h 518"/>
                  <a:gd name="T8" fmla="*/ 4 w 1228"/>
                  <a:gd name="T9" fmla="*/ 272 h 518"/>
                  <a:gd name="T10" fmla="*/ 0 w 1228"/>
                  <a:gd name="T11" fmla="*/ 272 h 518"/>
                  <a:gd name="T12" fmla="*/ 0 w 1228"/>
                  <a:gd name="T13" fmla="*/ 275 h 518"/>
                  <a:gd name="T14" fmla="*/ 4 w 1228"/>
                  <a:gd name="T15" fmla="*/ 275 h 518"/>
                  <a:gd name="T16" fmla="*/ 216 w 1228"/>
                  <a:gd name="T17" fmla="*/ 316 h 518"/>
                  <a:gd name="T18" fmla="*/ 1228 w 1228"/>
                  <a:gd name="T19" fmla="*/ 518 h 518"/>
                  <a:gd name="T20" fmla="*/ 1228 w 1228"/>
                  <a:gd name="T21" fmla="*/ 518 h 518"/>
                  <a:gd name="T22" fmla="*/ 1228 w 1228"/>
                  <a:gd name="T23" fmla="*/ 518 h 518"/>
                  <a:gd name="T24" fmla="*/ 737 w 1228"/>
                  <a:gd name="T25" fmla="*/ 70 h 518"/>
                  <a:gd name="T26" fmla="*/ 1224 w 1228"/>
                  <a:gd name="T27" fmla="*/ 514 h 518"/>
                  <a:gd name="T28" fmla="*/ 13 w 1228"/>
                  <a:gd name="T29" fmla="*/ 272 h 518"/>
                  <a:gd name="T30" fmla="*/ 665 w 1228"/>
                  <a:gd name="T31" fmla="*/ 3 h 518"/>
                  <a:gd name="T32" fmla="*/ 665 w 1228"/>
                  <a:gd name="T33" fmla="*/ 3 h 518"/>
                  <a:gd name="T34" fmla="*/ 665 w 1228"/>
                  <a:gd name="T35" fmla="*/ 3 h 518"/>
                  <a:gd name="T36" fmla="*/ 665 w 1228"/>
                  <a:gd name="T37" fmla="*/ 3 h 518"/>
                  <a:gd name="T38" fmla="*/ 665 w 1228"/>
                  <a:gd name="T3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8" h="518">
                    <a:moveTo>
                      <a:pt x="665" y="0"/>
                    </a:moveTo>
                    <a:lnTo>
                      <a:pt x="9" y="268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0" y="272"/>
                    </a:lnTo>
                    <a:lnTo>
                      <a:pt x="0" y="275"/>
                    </a:lnTo>
                    <a:lnTo>
                      <a:pt x="4" y="275"/>
                    </a:lnTo>
                    <a:lnTo>
                      <a:pt x="216" y="316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737" y="70"/>
                    </a:lnTo>
                    <a:lnTo>
                      <a:pt x="1224" y="514"/>
                    </a:lnTo>
                    <a:lnTo>
                      <a:pt x="13" y="272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7" name="Freeform 217"/>
              <p:cNvSpPr>
                <a:spLocks/>
              </p:cNvSpPr>
              <p:nvPr/>
            </p:nvSpPr>
            <p:spPr bwMode="auto">
              <a:xfrm>
                <a:off x="744" y="2513"/>
                <a:ext cx="131" cy="84"/>
              </a:xfrm>
              <a:custGeom>
                <a:avLst/>
                <a:gdLst>
                  <a:gd name="T0" fmla="*/ 0 w 131"/>
                  <a:gd name="T1" fmla="*/ 0 h 84"/>
                  <a:gd name="T2" fmla="*/ 131 w 131"/>
                  <a:gd name="T3" fmla="*/ 84 h 84"/>
                  <a:gd name="T4" fmla="*/ 0 w 131"/>
                  <a:gd name="T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1" h="84">
                    <a:moveTo>
                      <a:pt x="0" y="0"/>
                    </a:moveTo>
                    <a:lnTo>
                      <a:pt x="131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8" name="Freeform 218"/>
              <p:cNvSpPr>
                <a:spLocks/>
              </p:cNvSpPr>
              <p:nvPr/>
            </p:nvSpPr>
            <p:spPr bwMode="auto">
              <a:xfrm>
                <a:off x="744" y="2513"/>
                <a:ext cx="131" cy="84"/>
              </a:xfrm>
              <a:custGeom>
                <a:avLst/>
                <a:gdLst>
                  <a:gd name="T0" fmla="*/ 0 w 131"/>
                  <a:gd name="T1" fmla="*/ 0 h 84"/>
                  <a:gd name="T2" fmla="*/ 131 w 131"/>
                  <a:gd name="T3" fmla="*/ 84 h 84"/>
                  <a:gd name="T4" fmla="*/ 0 w 131"/>
                  <a:gd name="T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1" h="84">
                    <a:moveTo>
                      <a:pt x="0" y="0"/>
                    </a:moveTo>
                    <a:lnTo>
                      <a:pt x="131" y="8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9" name="Freeform 219"/>
              <p:cNvSpPr>
                <a:spLocks/>
              </p:cNvSpPr>
              <p:nvPr/>
            </p:nvSpPr>
            <p:spPr bwMode="auto">
              <a:xfrm>
                <a:off x="185" y="21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0" name="Freeform 220"/>
              <p:cNvSpPr>
                <a:spLocks/>
              </p:cNvSpPr>
              <p:nvPr/>
            </p:nvSpPr>
            <p:spPr bwMode="auto">
              <a:xfrm>
                <a:off x="185" y="21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1" name="Freeform 221"/>
              <p:cNvSpPr>
                <a:spLocks noEditPoints="1"/>
              </p:cNvSpPr>
              <p:nvPr/>
            </p:nvSpPr>
            <p:spPr bwMode="auto">
              <a:xfrm>
                <a:off x="185" y="1719"/>
                <a:ext cx="766" cy="327"/>
              </a:xfrm>
              <a:custGeom>
                <a:avLst/>
                <a:gdLst>
                  <a:gd name="T0" fmla="*/ 554 w 766"/>
                  <a:gd name="T1" fmla="*/ 88 h 327"/>
                  <a:gd name="T2" fmla="*/ 762 w 766"/>
                  <a:gd name="T3" fmla="*/ 0 h 327"/>
                  <a:gd name="T4" fmla="*/ 554 w 766"/>
                  <a:gd name="T5" fmla="*/ 88 h 327"/>
                  <a:gd name="T6" fmla="*/ 762 w 766"/>
                  <a:gd name="T7" fmla="*/ 0 h 327"/>
                  <a:gd name="T8" fmla="*/ 554 w 766"/>
                  <a:gd name="T9" fmla="*/ 88 h 327"/>
                  <a:gd name="T10" fmla="*/ 0 w 766"/>
                  <a:gd name="T11" fmla="*/ 323 h 327"/>
                  <a:gd name="T12" fmla="*/ 0 w 766"/>
                  <a:gd name="T13" fmla="*/ 327 h 327"/>
                  <a:gd name="T14" fmla="*/ 533 w 766"/>
                  <a:gd name="T15" fmla="*/ 99 h 327"/>
                  <a:gd name="T16" fmla="*/ 766 w 766"/>
                  <a:gd name="T17" fmla="*/ 4 h 327"/>
                  <a:gd name="T18" fmla="*/ 766 w 766"/>
                  <a:gd name="T19" fmla="*/ 4 h 327"/>
                  <a:gd name="T20" fmla="*/ 762 w 766"/>
                  <a:gd name="T21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6" h="327">
                    <a:moveTo>
                      <a:pt x="554" y="88"/>
                    </a:moveTo>
                    <a:lnTo>
                      <a:pt x="762" y="0"/>
                    </a:lnTo>
                    <a:lnTo>
                      <a:pt x="554" y="88"/>
                    </a:lnTo>
                    <a:close/>
                    <a:moveTo>
                      <a:pt x="762" y="0"/>
                    </a:moveTo>
                    <a:lnTo>
                      <a:pt x="554" y="88"/>
                    </a:lnTo>
                    <a:lnTo>
                      <a:pt x="0" y="323"/>
                    </a:lnTo>
                    <a:lnTo>
                      <a:pt x="0" y="327"/>
                    </a:lnTo>
                    <a:lnTo>
                      <a:pt x="533" y="99"/>
                    </a:lnTo>
                    <a:lnTo>
                      <a:pt x="766" y="4"/>
                    </a:lnTo>
                    <a:lnTo>
                      <a:pt x="766" y="4"/>
                    </a:lnTo>
                    <a:lnTo>
                      <a:pt x="76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2" name="Freeform 222"/>
              <p:cNvSpPr>
                <a:spLocks noEditPoints="1"/>
              </p:cNvSpPr>
              <p:nvPr/>
            </p:nvSpPr>
            <p:spPr bwMode="auto">
              <a:xfrm>
                <a:off x="185" y="1719"/>
                <a:ext cx="766" cy="327"/>
              </a:xfrm>
              <a:custGeom>
                <a:avLst/>
                <a:gdLst>
                  <a:gd name="T0" fmla="*/ 554 w 766"/>
                  <a:gd name="T1" fmla="*/ 88 h 327"/>
                  <a:gd name="T2" fmla="*/ 762 w 766"/>
                  <a:gd name="T3" fmla="*/ 0 h 327"/>
                  <a:gd name="T4" fmla="*/ 554 w 766"/>
                  <a:gd name="T5" fmla="*/ 88 h 327"/>
                  <a:gd name="T6" fmla="*/ 762 w 766"/>
                  <a:gd name="T7" fmla="*/ 0 h 327"/>
                  <a:gd name="T8" fmla="*/ 554 w 766"/>
                  <a:gd name="T9" fmla="*/ 88 h 327"/>
                  <a:gd name="T10" fmla="*/ 0 w 766"/>
                  <a:gd name="T11" fmla="*/ 323 h 327"/>
                  <a:gd name="T12" fmla="*/ 0 w 766"/>
                  <a:gd name="T13" fmla="*/ 327 h 327"/>
                  <a:gd name="T14" fmla="*/ 533 w 766"/>
                  <a:gd name="T15" fmla="*/ 99 h 327"/>
                  <a:gd name="T16" fmla="*/ 766 w 766"/>
                  <a:gd name="T17" fmla="*/ 4 h 327"/>
                  <a:gd name="T18" fmla="*/ 766 w 766"/>
                  <a:gd name="T19" fmla="*/ 4 h 327"/>
                  <a:gd name="T20" fmla="*/ 762 w 766"/>
                  <a:gd name="T21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6" h="327">
                    <a:moveTo>
                      <a:pt x="554" y="88"/>
                    </a:moveTo>
                    <a:lnTo>
                      <a:pt x="762" y="0"/>
                    </a:lnTo>
                    <a:lnTo>
                      <a:pt x="554" y="88"/>
                    </a:lnTo>
                    <a:moveTo>
                      <a:pt x="762" y="0"/>
                    </a:moveTo>
                    <a:lnTo>
                      <a:pt x="554" y="88"/>
                    </a:lnTo>
                    <a:lnTo>
                      <a:pt x="0" y="323"/>
                    </a:lnTo>
                    <a:lnTo>
                      <a:pt x="0" y="327"/>
                    </a:lnTo>
                    <a:lnTo>
                      <a:pt x="533" y="99"/>
                    </a:lnTo>
                    <a:lnTo>
                      <a:pt x="766" y="4"/>
                    </a:lnTo>
                    <a:lnTo>
                      <a:pt x="766" y="4"/>
                    </a:lnTo>
                    <a:lnTo>
                      <a:pt x="76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3" name="Freeform 223"/>
              <p:cNvSpPr>
                <a:spLocks/>
              </p:cNvSpPr>
              <p:nvPr/>
            </p:nvSpPr>
            <p:spPr bwMode="auto">
              <a:xfrm>
                <a:off x="879" y="2601"/>
                <a:ext cx="707" cy="452"/>
              </a:xfrm>
              <a:custGeom>
                <a:avLst/>
                <a:gdLst>
                  <a:gd name="T0" fmla="*/ 0 w 707"/>
                  <a:gd name="T1" fmla="*/ 0 h 452"/>
                  <a:gd name="T2" fmla="*/ 707 w 707"/>
                  <a:gd name="T3" fmla="*/ 452 h 452"/>
                  <a:gd name="T4" fmla="*/ 707 w 707"/>
                  <a:gd name="T5" fmla="*/ 452 h 452"/>
                  <a:gd name="T6" fmla="*/ 0 w 707"/>
                  <a:gd name="T7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452">
                    <a:moveTo>
                      <a:pt x="0" y="0"/>
                    </a:moveTo>
                    <a:lnTo>
                      <a:pt x="707" y="452"/>
                    </a:lnTo>
                    <a:lnTo>
                      <a:pt x="707" y="4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4" name="Freeform 224"/>
              <p:cNvSpPr>
                <a:spLocks/>
              </p:cNvSpPr>
              <p:nvPr/>
            </p:nvSpPr>
            <p:spPr bwMode="auto">
              <a:xfrm>
                <a:off x="879" y="2601"/>
                <a:ext cx="707" cy="452"/>
              </a:xfrm>
              <a:custGeom>
                <a:avLst/>
                <a:gdLst>
                  <a:gd name="T0" fmla="*/ 0 w 707"/>
                  <a:gd name="T1" fmla="*/ 0 h 452"/>
                  <a:gd name="T2" fmla="*/ 707 w 707"/>
                  <a:gd name="T3" fmla="*/ 452 h 452"/>
                  <a:gd name="T4" fmla="*/ 707 w 707"/>
                  <a:gd name="T5" fmla="*/ 452 h 452"/>
                  <a:gd name="T6" fmla="*/ 0 w 707"/>
                  <a:gd name="T7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452">
                    <a:moveTo>
                      <a:pt x="0" y="0"/>
                    </a:moveTo>
                    <a:lnTo>
                      <a:pt x="707" y="452"/>
                    </a:lnTo>
                    <a:lnTo>
                      <a:pt x="707" y="452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5" name="Freeform 225"/>
              <p:cNvSpPr>
                <a:spLocks/>
              </p:cNvSpPr>
              <p:nvPr/>
            </p:nvSpPr>
            <p:spPr bwMode="auto">
              <a:xfrm>
                <a:off x="1582" y="192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6" name="Freeform 226"/>
              <p:cNvSpPr>
                <a:spLocks/>
              </p:cNvSpPr>
              <p:nvPr/>
            </p:nvSpPr>
            <p:spPr bwMode="auto">
              <a:xfrm>
                <a:off x="1582" y="192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7" name="Freeform 227"/>
              <p:cNvSpPr>
                <a:spLocks noEditPoints="1"/>
              </p:cNvSpPr>
              <p:nvPr/>
            </p:nvSpPr>
            <p:spPr bwMode="auto">
              <a:xfrm>
                <a:off x="879" y="1929"/>
                <a:ext cx="716" cy="1124"/>
              </a:xfrm>
              <a:custGeom>
                <a:avLst/>
                <a:gdLst>
                  <a:gd name="T0" fmla="*/ 716 w 716"/>
                  <a:gd name="T1" fmla="*/ 1120 h 1124"/>
                  <a:gd name="T2" fmla="*/ 703 w 716"/>
                  <a:gd name="T3" fmla="*/ 3 h 1124"/>
                  <a:gd name="T4" fmla="*/ 716 w 716"/>
                  <a:gd name="T5" fmla="*/ 1120 h 1124"/>
                  <a:gd name="T6" fmla="*/ 703 w 716"/>
                  <a:gd name="T7" fmla="*/ 0 h 1124"/>
                  <a:gd name="T8" fmla="*/ 0 w 716"/>
                  <a:gd name="T9" fmla="*/ 668 h 1124"/>
                  <a:gd name="T10" fmla="*/ 699 w 716"/>
                  <a:gd name="T11" fmla="*/ 3 h 1124"/>
                  <a:gd name="T12" fmla="*/ 711 w 716"/>
                  <a:gd name="T13" fmla="*/ 1124 h 1124"/>
                  <a:gd name="T14" fmla="*/ 716 w 716"/>
                  <a:gd name="T15" fmla="*/ 1124 h 1124"/>
                  <a:gd name="T16" fmla="*/ 716 w 716"/>
                  <a:gd name="T17" fmla="*/ 1124 h 1124"/>
                  <a:gd name="T18" fmla="*/ 716 w 716"/>
                  <a:gd name="T19" fmla="*/ 1120 h 1124"/>
                  <a:gd name="T20" fmla="*/ 703 w 716"/>
                  <a:gd name="T21" fmla="*/ 3 h 1124"/>
                  <a:gd name="T22" fmla="*/ 703 w 716"/>
                  <a:gd name="T2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6" h="1124">
                    <a:moveTo>
                      <a:pt x="716" y="1120"/>
                    </a:moveTo>
                    <a:lnTo>
                      <a:pt x="703" y="3"/>
                    </a:lnTo>
                    <a:lnTo>
                      <a:pt x="716" y="1120"/>
                    </a:lnTo>
                    <a:close/>
                    <a:moveTo>
                      <a:pt x="703" y="0"/>
                    </a:moveTo>
                    <a:lnTo>
                      <a:pt x="0" y="668"/>
                    </a:lnTo>
                    <a:lnTo>
                      <a:pt x="699" y="3"/>
                    </a:lnTo>
                    <a:lnTo>
                      <a:pt x="711" y="1124"/>
                    </a:lnTo>
                    <a:lnTo>
                      <a:pt x="716" y="1124"/>
                    </a:lnTo>
                    <a:lnTo>
                      <a:pt x="716" y="1124"/>
                    </a:lnTo>
                    <a:lnTo>
                      <a:pt x="716" y="1120"/>
                    </a:lnTo>
                    <a:lnTo>
                      <a:pt x="703" y="3"/>
                    </a:lnTo>
                    <a:lnTo>
                      <a:pt x="70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8" name="Freeform 228"/>
              <p:cNvSpPr>
                <a:spLocks noEditPoints="1"/>
              </p:cNvSpPr>
              <p:nvPr/>
            </p:nvSpPr>
            <p:spPr bwMode="auto">
              <a:xfrm>
                <a:off x="879" y="1929"/>
                <a:ext cx="716" cy="1124"/>
              </a:xfrm>
              <a:custGeom>
                <a:avLst/>
                <a:gdLst>
                  <a:gd name="T0" fmla="*/ 716 w 716"/>
                  <a:gd name="T1" fmla="*/ 1120 h 1124"/>
                  <a:gd name="T2" fmla="*/ 703 w 716"/>
                  <a:gd name="T3" fmla="*/ 3 h 1124"/>
                  <a:gd name="T4" fmla="*/ 716 w 716"/>
                  <a:gd name="T5" fmla="*/ 1120 h 1124"/>
                  <a:gd name="T6" fmla="*/ 703 w 716"/>
                  <a:gd name="T7" fmla="*/ 0 h 1124"/>
                  <a:gd name="T8" fmla="*/ 0 w 716"/>
                  <a:gd name="T9" fmla="*/ 668 h 1124"/>
                  <a:gd name="T10" fmla="*/ 699 w 716"/>
                  <a:gd name="T11" fmla="*/ 3 h 1124"/>
                  <a:gd name="T12" fmla="*/ 711 w 716"/>
                  <a:gd name="T13" fmla="*/ 1124 h 1124"/>
                  <a:gd name="T14" fmla="*/ 716 w 716"/>
                  <a:gd name="T15" fmla="*/ 1124 h 1124"/>
                  <a:gd name="T16" fmla="*/ 716 w 716"/>
                  <a:gd name="T17" fmla="*/ 1124 h 1124"/>
                  <a:gd name="T18" fmla="*/ 716 w 716"/>
                  <a:gd name="T19" fmla="*/ 1120 h 1124"/>
                  <a:gd name="T20" fmla="*/ 703 w 716"/>
                  <a:gd name="T21" fmla="*/ 3 h 1124"/>
                  <a:gd name="T22" fmla="*/ 703 w 716"/>
                  <a:gd name="T2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6" h="1124">
                    <a:moveTo>
                      <a:pt x="716" y="1120"/>
                    </a:moveTo>
                    <a:lnTo>
                      <a:pt x="703" y="3"/>
                    </a:lnTo>
                    <a:lnTo>
                      <a:pt x="716" y="1120"/>
                    </a:lnTo>
                    <a:moveTo>
                      <a:pt x="703" y="0"/>
                    </a:moveTo>
                    <a:lnTo>
                      <a:pt x="0" y="668"/>
                    </a:lnTo>
                    <a:lnTo>
                      <a:pt x="699" y="3"/>
                    </a:lnTo>
                    <a:lnTo>
                      <a:pt x="711" y="1124"/>
                    </a:lnTo>
                    <a:lnTo>
                      <a:pt x="716" y="1124"/>
                    </a:lnTo>
                    <a:lnTo>
                      <a:pt x="716" y="1124"/>
                    </a:lnTo>
                    <a:lnTo>
                      <a:pt x="716" y="1120"/>
                    </a:lnTo>
                    <a:lnTo>
                      <a:pt x="703" y="3"/>
                    </a:lnTo>
                    <a:lnTo>
                      <a:pt x="70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9" name="Freeform 229"/>
              <p:cNvSpPr>
                <a:spLocks/>
              </p:cNvSpPr>
              <p:nvPr/>
            </p:nvSpPr>
            <p:spPr bwMode="auto">
              <a:xfrm>
                <a:off x="1595" y="30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0" name="Freeform 230"/>
              <p:cNvSpPr>
                <a:spLocks/>
              </p:cNvSpPr>
              <p:nvPr/>
            </p:nvSpPr>
            <p:spPr bwMode="auto">
              <a:xfrm>
                <a:off x="1595" y="30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1" name="Freeform 231"/>
              <p:cNvSpPr>
                <a:spLocks noEditPoints="1"/>
              </p:cNvSpPr>
              <p:nvPr/>
            </p:nvSpPr>
            <p:spPr bwMode="auto">
              <a:xfrm>
                <a:off x="875" y="1719"/>
                <a:ext cx="711" cy="878"/>
              </a:xfrm>
              <a:custGeom>
                <a:avLst/>
                <a:gdLst>
                  <a:gd name="T0" fmla="*/ 4 w 711"/>
                  <a:gd name="T1" fmla="*/ 871 h 878"/>
                  <a:gd name="T2" fmla="*/ 80 w 711"/>
                  <a:gd name="T3" fmla="*/ 4 h 878"/>
                  <a:gd name="T4" fmla="*/ 703 w 711"/>
                  <a:gd name="T5" fmla="*/ 210 h 878"/>
                  <a:gd name="T6" fmla="*/ 703 w 711"/>
                  <a:gd name="T7" fmla="*/ 210 h 878"/>
                  <a:gd name="T8" fmla="*/ 4 w 711"/>
                  <a:gd name="T9" fmla="*/ 871 h 878"/>
                  <a:gd name="T10" fmla="*/ 703 w 711"/>
                  <a:gd name="T11" fmla="*/ 206 h 878"/>
                  <a:gd name="T12" fmla="*/ 80 w 711"/>
                  <a:gd name="T13" fmla="*/ 0 h 878"/>
                  <a:gd name="T14" fmla="*/ 703 w 711"/>
                  <a:gd name="T15" fmla="*/ 206 h 878"/>
                  <a:gd name="T16" fmla="*/ 80 w 711"/>
                  <a:gd name="T17" fmla="*/ 0 h 878"/>
                  <a:gd name="T18" fmla="*/ 80 w 711"/>
                  <a:gd name="T19" fmla="*/ 0 h 878"/>
                  <a:gd name="T20" fmla="*/ 80 w 711"/>
                  <a:gd name="T21" fmla="*/ 4 h 878"/>
                  <a:gd name="T22" fmla="*/ 76 w 711"/>
                  <a:gd name="T23" fmla="*/ 4 h 878"/>
                  <a:gd name="T24" fmla="*/ 76 w 711"/>
                  <a:gd name="T25" fmla="*/ 4 h 878"/>
                  <a:gd name="T26" fmla="*/ 76 w 711"/>
                  <a:gd name="T27" fmla="*/ 4 h 878"/>
                  <a:gd name="T28" fmla="*/ 76 w 711"/>
                  <a:gd name="T29" fmla="*/ 4 h 878"/>
                  <a:gd name="T30" fmla="*/ 76 w 711"/>
                  <a:gd name="T31" fmla="*/ 4 h 878"/>
                  <a:gd name="T32" fmla="*/ 76 w 711"/>
                  <a:gd name="T33" fmla="*/ 4 h 878"/>
                  <a:gd name="T34" fmla="*/ 34 w 711"/>
                  <a:gd name="T35" fmla="*/ 500 h 878"/>
                  <a:gd name="T36" fmla="*/ 0 w 711"/>
                  <a:gd name="T37" fmla="*/ 874 h 878"/>
                  <a:gd name="T38" fmla="*/ 0 w 711"/>
                  <a:gd name="T39" fmla="*/ 874 h 878"/>
                  <a:gd name="T40" fmla="*/ 0 w 711"/>
                  <a:gd name="T41" fmla="*/ 874 h 878"/>
                  <a:gd name="T42" fmla="*/ 4 w 711"/>
                  <a:gd name="T43" fmla="*/ 874 h 878"/>
                  <a:gd name="T44" fmla="*/ 4 w 711"/>
                  <a:gd name="T45" fmla="*/ 878 h 878"/>
                  <a:gd name="T46" fmla="*/ 4 w 711"/>
                  <a:gd name="T47" fmla="*/ 878 h 878"/>
                  <a:gd name="T48" fmla="*/ 4 w 711"/>
                  <a:gd name="T49" fmla="*/ 878 h 878"/>
                  <a:gd name="T50" fmla="*/ 707 w 711"/>
                  <a:gd name="T51" fmla="*/ 210 h 878"/>
                  <a:gd name="T52" fmla="*/ 711 w 711"/>
                  <a:gd name="T53" fmla="*/ 210 h 878"/>
                  <a:gd name="T54" fmla="*/ 707 w 711"/>
                  <a:gd name="T55" fmla="*/ 210 h 878"/>
                  <a:gd name="T56" fmla="*/ 707 w 711"/>
                  <a:gd name="T57" fmla="*/ 206 h 878"/>
                  <a:gd name="T58" fmla="*/ 703 w 711"/>
                  <a:gd name="T59" fmla="*/ 206 h 878"/>
                  <a:gd name="T60" fmla="*/ 80 w 711"/>
                  <a:gd name="T61" fmla="*/ 0 h 878"/>
                  <a:gd name="T62" fmla="*/ 80 w 711"/>
                  <a:gd name="T63" fmla="*/ 0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11" h="878">
                    <a:moveTo>
                      <a:pt x="4" y="871"/>
                    </a:moveTo>
                    <a:lnTo>
                      <a:pt x="80" y="4"/>
                    </a:lnTo>
                    <a:lnTo>
                      <a:pt x="703" y="210"/>
                    </a:lnTo>
                    <a:lnTo>
                      <a:pt x="703" y="210"/>
                    </a:lnTo>
                    <a:lnTo>
                      <a:pt x="4" y="871"/>
                    </a:lnTo>
                    <a:close/>
                    <a:moveTo>
                      <a:pt x="703" y="206"/>
                    </a:moveTo>
                    <a:lnTo>
                      <a:pt x="80" y="0"/>
                    </a:lnTo>
                    <a:lnTo>
                      <a:pt x="703" y="206"/>
                    </a:lnTo>
                    <a:close/>
                    <a:moveTo>
                      <a:pt x="80" y="0"/>
                    </a:moveTo>
                    <a:lnTo>
                      <a:pt x="80" y="0"/>
                    </a:lnTo>
                    <a:lnTo>
                      <a:pt x="80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34" y="50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707" y="210"/>
                    </a:lnTo>
                    <a:lnTo>
                      <a:pt x="711" y="210"/>
                    </a:lnTo>
                    <a:lnTo>
                      <a:pt x="707" y="210"/>
                    </a:lnTo>
                    <a:lnTo>
                      <a:pt x="707" y="206"/>
                    </a:lnTo>
                    <a:lnTo>
                      <a:pt x="703" y="206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2" name="Freeform 232"/>
              <p:cNvSpPr>
                <a:spLocks noEditPoints="1"/>
              </p:cNvSpPr>
              <p:nvPr/>
            </p:nvSpPr>
            <p:spPr bwMode="auto">
              <a:xfrm>
                <a:off x="875" y="1719"/>
                <a:ext cx="711" cy="878"/>
              </a:xfrm>
              <a:custGeom>
                <a:avLst/>
                <a:gdLst>
                  <a:gd name="T0" fmla="*/ 4 w 711"/>
                  <a:gd name="T1" fmla="*/ 871 h 878"/>
                  <a:gd name="T2" fmla="*/ 80 w 711"/>
                  <a:gd name="T3" fmla="*/ 4 h 878"/>
                  <a:gd name="T4" fmla="*/ 703 w 711"/>
                  <a:gd name="T5" fmla="*/ 210 h 878"/>
                  <a:gd name="T6" fmla="*/ 703 w 711"/>
                  <a:gd name="T7" fmla="*/ 210 h 878"/>
                  <a:gd name="T8" fmla="*/ 4 w 711"/>
                  <a:gd name="T9" fmla="*/ 871 h 878"/>
                  <a:gd name="T10" fmla="*/ 703 w 711"/>
                  <a:gd name="T11" fmla="*/ 206 h 878"/>
                  <a:gd name="T12" fmla="*/ 80 w 711"/>
                  <a:gd name="T13" fmla="*/ 0 h 878"/>
                  <a:gd name="T14" fmla="*/ 703 w 711"/>
                  <a:gd name="T15" fmla="*/ 206 h 878"/>
                  <a:gd name="T16" fmla="*/ 80 w 711"/>
                  <a:gd name="T17" fmla="*/ 0 h 878"/>
                  <a:gd name="T18" fmla="*/ 80 w 711"/>
                  <a:gd name="T19" fmla="*/ 0 h 878"/>
                  <a:gd name="T20" fmla="*/ 80 w 711"/>
                  <a:gd name="T21" fmla="*/ 4 h 878"/>
                  <a:gd name="T22" fmla="*/ 76 w 711"/>
                  <a:gd name="T23" fmla="*/ 4 h 878"/>
                  <a:gd name="T24" fmla="*/ 76 w 711"/>
                  <a:gd name="T25" fmla="*/ 4 h 878"/>
                  <a:gd name="T26" fmla="*/ 76 w 711"/>
                  <a:gd name="T27" fmla="*/ 4 h 878"/>
                  <a:gd name="T28" fmla="*/ 76 w 711"/>
                  <a:gd name="T29" fmla="*/ 4 h 878"/>
                  <a:gd name="T30" fmla="*/ 76 w 711"/>
                  <a:gd name="T31" fmla="*/ 4 h 878"/>
                  <a:gd name="T32" fmla="*/ 76 w 711"/>
                  <a:gd name="T33" fmla="*/ 4 h 878"/>
                  <a:gd name="T34" fmla="*/ 34 w 711"/>
                  <a:gd name="T35" fmla="*/ 500 h 878"/>
                  <a:gd name="T36" fmla="*/ 0 w 711"/>
                  <a:gd name="T37" fmla="*/ 874 h 878"/>
                  <a:gd name="T38" fmla="*/ 0 w 711"/>
                  <a:gd name="T39" fmla="*/ 874 h 878"/>
                  <a:gd name="T40" fmla="*/ 0 w 711"/>
                  <a:gd name="T41" fmla="*/ 874 h 878"/>
                  <a:gd name="T42" fmla="*/ 4 w 711"/>
                  <a:gd name="T43" fmla="*/ 874 h 878"/>
                  <a:gd name="T44" fmla="*/ 4 w 711"/>
                  <a:gd name="T45" fmla="*/ 878 h 878"/>
                  <a:gd name="T46" fmla="*/ 4 w 711"/>
                  <a:gd name="T47" fmla="*/ 878 h 878"/>
                  <a:gd name="T48" fmla="*/ 4 w 711"/>
                  <a:gd name="T49" fmla="*/ 878 h 878"/>
                  <a:gd name="T50" fmla="*/ 707 w 711"/>
                  <a:gd name="T51" fmla="*/ 210 h 878"/>
                  <a:gd name="T52" fmla="*/ 711 w 711"/>
                  <a:gd name="T53" fmla="*/ 210 h 878"/>
                  <a:gd name="T54" fmla="*/ 707 w 711"/>
                  <a:gd name="T55" fmla="*/ 210 h 878"/>
                  <a:gd name="T56" fmla="*/ 707 w 711"/>
                  <a:gd name="T57" fmla="*/ 206 h 878"/>
                  <a:gd name="T58" fmla="*/ 703 w 711"/>
                  <a:gd name="T59" fmla="*/ 206 h 878"/>
                  <a:gd name="T60" fmla="*/ 80 w 711"/>
                  <a:gd name="T61" fmla="*/ 0 h 878"/>
                  <a:gd name="T62" fmla="*/ 80 w 711"/>
                  <a:gd name="T63" fmla="*/ 0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11" h="878">
                    <a:moveTo>
                      <a:pt x="4" y="871"/>
                    </a:moveTo>
                    <a:lnTo>
                      <a:pt x="80" y="4"/>
                    </a:lnTo>
                    <a:lnTo>
                      <a:pt x="703" y="210"/>
                    </a:lnTo>
                    <a:lnTo>
                      <a:pt x="703" y="210"/>
                    </a:lnTo>
                    <a:lnTo>
                      <a:pt x="4" y="871"/>
                    </a:lnTo>
                    <a:moveTo>
                      <a:pt x="703" y="206"/>
                    </a:moveTo>
                    <a:lnTo>
                      <a:pt x="80" y="0"/>
                    </a:lnTo>
                    <a:lnTo>
                      <a:pt x="703" y="206"/>
                    </a:lnTo>
                    <a:moveTo>
                      <a:pt x="80" y="0"/>
                    </a:moveTo>
                    <a:lnTo>
                      <a:pt x="80" y="0"/>
                    </a:lnTo>
                    <a:lnTo>
                      <a:pt x="80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34" y="50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707" y="210"/>
                    </a:lnTo>
                    <a:lnTo>
                      <a:pt x="711" y="210"/>
                    </a:lnTo>
                    <a:lnTo>
                      <a:pt x="707" y="210"/>
                    </a:lnTo>
                    <a:lnTo>
                      <a:pt x="707" y="206"/>
                    </a:lnTo>
                    <a:lnTo>
                      <a:pt x="703" y="206"/>
                    </a:lnTo>
                    <a:lnTo>
                      <a:pt x="80" y="0"/>
                    </a:lnTo>
                    <a:lnTo>
                      <a:pt x="8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3" name="Freeform 233"/>
              <p:cNvSpPr>
                <a:spLocks/>
              </p:cNvSpPr>
              <p:nvPr/>
            </p:nvSpPr>
            <p:spPr bwMode="auto">
              <a:xfrm>
                <a:off x="5059" y="103"/>
                <a:ext cx="338" cy="510"/>
              </a:xfrm>
              <a:custGeom>
                <a:avLst/>
                <a:gdLst>
                  <a:gd name="T0" fmla="*/ 338 w 338"/>
                  <a:gd name="T1" fmla="*/ 0 h 510"/>
                  <a:gd name="T2" fmla="*/ 0 w 338"/>
                  <a:gd name="T3" fmla="*/ 510 h 510"/>
                  <a:gd name="T4" fmla="*/ 0 w 338"/>
                  <a:gd name="T5" fmla="*/ 510 h 510"/>
                  <a:gd name="T6" fmla="*/ 338 w 338"/>
                  <a:gd name="T7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510">
                    <a:moveTo>
                      <a:pt x="338" y="0"/>
                    </a:moveTo>
                    <a:lnTo>
                      <a:pt x="0" y="510"/>
                    </a:lnTo>
                    <a:lnTo>
                      <a:pt x="0" y="510"/>
                    </a:lnTo>
                    <a:lnTo>
                      <a:pt x="3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4" name="Freeform 234"/>
              <p:cNvSpPr>
                <a:spLocks/>
              </p:cNvSpPr>
              <p:nvPr/>
            </p:nvSpPr>
            <p:spPr bwMode="auto">
              <a:xfrm>
                <a:off x="5059" y="103"/>
                <a:ext cx="338" cy="510"/>
              </a:xfrm>
              <a:custGeom>
                <a:avLst/>
                <a:gdLst>
                  <a:gd name="T0" fmla="*/ 338 w 338"/>
                  <a:gd name="T1" fmla="*/ 0 h 510"/>
                  <a:gd name="T2" fmla="*/ 0 w 338"/>
                  <a:gd name="T3" fmla="*/ 510 h 510"/>
                  <a:gd name="T4" fmla="*/ 0 w 338"/>
                  <a:gd name="T5" fmla="*/ 510 h 510"/>
                  <a:gd name="T6" fmla="*/ 338 w 338"/>
                  <a:gd name="T7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510">
                    <a:moveTo>
                      <a:pt x="338" y="0"/>
                    </a:moveTo>
                    <a:lnTo>
                      <a:pt x="0" y="510"/>
                    </a:lnTo>
                    <a:lnTo>
                      <a:pt x="0" y="510"/>
                    </a:lnTo>
                    <a:lnTo>
                      <a:pt x="33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5" name="Freeform 235"/>
              <p:cNvSpPr>
                <a:spLocks/>
              </p:cNvSpPr>
              <p:nvPr/>
            </p:nvSpPr>
            <p:spPr bwMode="auto">
              <a:xfrm>
                <a:off x="5080" y="103"/>
                <a:ext cx="313" cy="0"/>
              </a:xfrm>
              <a:custGeom>
                <a:avLst/>
                <a:gdLst>
                  <a:gd name="T0" fmla="*/ 313 w 313"/>
                  <a:gd name="T1" fmla="*/ 0 w 313"/>
                  <a:gd name="T2" fmla="*/ 313 w 3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13">
                    <a:moveTo>
                      <a:pt x="313" y="0"/>
                    </a:moveTo>
                    <a:lnTo>
                      <a:pt x="0" y="0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6" name="Freeform 236"/>
              <p:cNvSpPr>
                <a:spLocks/>
              </p:cNvSpPr>
              <p:nvPr/>
            </p:nvSpPr>
            <p:spPr bwMode="auto">
              <a:xfrm>
                <a:off x="5080" y="103"/>
                <a:ext cx="313" cy="0"/>
              </a:xfrm>
              <a:custGeom>
                <a:avLst/>
                <a:gdLst>
                  <a:gd name="T0" fmla="*/ 313 w 313"/>
                  <a:gd name="T1" fmla="*/ 0 w 313"/>
                  <a:gd name="T2" fmla="*/ 313 w 3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13">
                    <a:moveTo>
                      <a:pt x="313" y="0"/>
                    </a:moveTo>
                    <a:lnTo>
                      <a:pt x="0" y="0"/>
                    </a:lnTo>
                    <a:lnTo>
                      <a:pt x="31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7" name="Freeform 237"/>
              <p:cNvSpPr>
                <a:spLocks/>
              </p:cNvSpPr>
              <p:nvPr/>
            </p:nvSpPr>
            <p:spPr bwMode="auto">
              <a:xfrm>
                <a:off x="4487" y="106"/>
                <a:ext cx="563" cy="515"/>
              </a:xfrm>
              <a:custGeom>
                <a:avLst/>
                <a:gdLst>
                  <a:gd name="T0" fmla="*/ 8 w 563"/>
                  <a:gd name="T1" fmla="*/ 0 h 515"/>
                  <a:gd name="T2" fmla="*/ 0 w 563"/>
                  <a:gd name="T3" fmla="*/ 0 h 515"/>
                  <a:gd name="T4" fmla="*/ 0 w 563"/>
                  <a:gd name="T5" fmla="*/ 0 h 515"/>
                  <a:gd name="T6" fmla="*/ 0 w 563"/>
                  <a:gd name="T7" fmla="*/ 0 h 515"/>
                  <a:gd name="T8" fmla="*/ 72 w 563"/>
                  <a:gd name="T9" fmla="*/ 67 h 515"/>
                  <a:gd name="T10" fmla="*/ 563 w 563"/>
                  <a:gd name="T11" fmla="*/ 515 h 515"/>
                  <a:gd name="T12" fmla="*/ 563 w 563"/>
                  <a:gd name="T13" fmla="*/ 515 h 515"/>
                  <a:gd name="T14" fmla="*/ 563 w 563"/>
                  <a:gd name="T15" fmla="*/ 515 h 515"/>
                  <a:gd name="T16" fmla="*/ 563 w 563"/>
                  <a:gd name="T17" fmla="*/ 515 h 515"/>
                  <a:gd name="T18" fmla="*/ 563 w 563"/>
                  <a:gd name="T19" fmla="*/ 511 h 515"/>
                  <a:gd name="T20" fmla="*/ 8 w 563"/>
                  <a:gd name="T2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3" h="515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67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8" name="Freeform 238"/>
              <p:cNvSpPr>
                <a:spLocks/>
              </p:cNvSpPr>
              <p:nvPr/>
            </p:nvSpPr>
            <p:spPr bwMode="auto">
              <a:xfrm>
                <a:off x="4487" y="106"/>
                <a:ext cx="563" cy="515"/>
              </a:xfrm>
              <a:custGeom>
                <a:avLst/>
                <a:gdLst>
                  <a:gd name="T0" fmla="*/ 8 w 563"/>
                  <a:gd name="T1" fmla="*/ 0 h 515"/>
                  <a:gd name="T2" fmla="*/ 0 w 563"/>
                  <a:gd name="T3" fmla="*/ 0 h 515"/>
                  <a:gd name="T4" fmla="*/ 0 w 563"/>
                  <a:gd name="T5" fmla="*/ 0 h 515"/>
                  <a:gd name="T6" fmla="*/ 0 w 563"/>
                  <a:gd name="T7" fmla="*/ 0 h 515"/>
                  <a:gd name="T8" fmla="*/ 72 w 563"/>
                  <a:gd name="T9" fmla="*/ 67 h 515"/>
                  <a:gd name="T10" fmla="*/ 563 w 563"/>
                  <a:gd name="T11" fmla="*/ 515 h 515"/>
                  <a:gd name="T12" fmla="*/ 563 w 563"/>
                  <a:gd name="T13" fmla="*/ 515 h 515"/>
                  <a:gd name="T14" fmla="*/ 563 w 563"/>
                  <a:gd name="T15" fmla="*/ 515 h 515"/>
                  <a:gd name="T16" fmla="*/ 563 w 563"/>
                  <a:gd name="T17" fmla="*/ 515 h 515"/>
                  <a:gd name="T18" fmla="*/ 563 w 563"/>
                  <a:gd name="T19" fmla="*/ 511 h 515"/>
                  <a:gd name="T20" fmla="*/ 8 w 563"/>
                  <a:gd name="T2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3" h="515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67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1"/>
                    </a:lnTo>
                    <a:lnTo>
                      <a:pt x="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9" name="Freeform 239"/>
              <p:cNvSpPr>
                <a:spLocks/>
              </p:cNvSpPr>
              <p:nvPr/>
            </p:nvSpPr>
            <p:spPr bwMode="auto">
              <a:xfrm>
                <a:off x="4483" y="103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0 w 4"/>
                  <a:gd name="T5" fmla="*/ 0 h 3"/>
                  <a:gd name="T6" fmla="*/ 4 w 4"/>
                  <a:gd name="T7" fmla="*/ 0 h 3"/>
                  <a:gd name="T8" fmla="*/ 4 w 4"/>
                  <a:gd name="T9" fmla="*/ 3 h 3"/>
                  <a:gd name="T10" fmla="*/ 4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0" name="Freeform 240"/>
              <p:cNvSpPr>
                <a:spLocks/>
              </p:cNvSpPr>
              <p:nvPr/>
            </p:nvSpPr>
            <p:spPr bwMode="auto">
              <a:xfrm>
                <a:off x="4483" y="103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0 w 4"/>
                  <a:gd name="T5" fmla="*/ 0 h 3"/>
                  <a:gd name="T6" fmla="*/ 4 w 4"/>
                  <a:gd name="T7" fmla="*/ 0 h 3"/>
                  <a:gd name="T8" fmla="*/ 4 w 4"/>
                  <a:gd name="T9" fmla="*/ 3 h 3"/>
                  <a:gd name="T10" fmla="*/ 4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1" name="Rectangle 241"/>
              <p:cNvSpPr>
                <a:spLocks noChangeArrowheads="1"/>
              </p:cNvSpPr>
              <p:nvPr/>
            </p:nvSpPr>
            <p:spPr bwMode="auto">
              <a:xfrm>
                <a:off x="5402" y="99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2" name="Rectangle 242"/>
              <p:cNvSpPr>
                <a:spLocks noChangeArrowheads="1"/>
              </p:cNvSpPr>
              <p:nvPr/>
            </p:nvSpPr>
            <p:spPr bwMode="auto">
              <a:xfrm>
                <a:off x="5402" y="99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3" name="Freeform 243"/>
              <p:cNvSpPr>
                <a:spLocks/>
              </p:cNvSpPr>
              <p:nvPr/>
            </p:nvSpPr>
            <p:spPr bwMode="auto">
              <a:xfrm>
                <a:off x="4470" y="-4"/>
                <a:ext cx="923" cy="110"/>
              </a:xfrm>
              <a:custGeom>
                <a:avLst/>
                <a:gdLst>
                  <a:gd name="T0" fmla="*/ 4 w 923"/>
                  <a:gd name="T1" fmla="*/ 0 h 110"/>
                  <a:gd name="T2" fmla="*/ 0 w 923"/>
                  <a:gd name="T3" fmla="*/ 0 h 110"/>
                  <a:gd name="T4" fmla="*/ 17 w 923"/>
                  <a:gd name="T5" fmla="*/ 107 h 110"/>
                  <a:gd name="T6" fmla="*/ 17 w 923"/>
                  <a:gd name="T7" fmla="*/ 110 h 110"/>
                  <a:gd name="T8" fmla="*/ 17 w 923"/>
                  <a:gd name="T9" fmla="*/ 110 h 110"/>
                  <a:gd name="T10" fmla="*/ 17 w 923"/>
                  <a:gd name="T11" fmla="*/ 110 h 110"/>
                  <a:gd name="T12" fmla="*/ 17 w 923"/>
                  <a:gd name="T13" fmla="*/ 110 h 110"/>
                  <a:gd name="T14" fmla="*/ 25 w 923"/>
                  <a:gd name="T15" fmla="*/ 110 h 110"/>
                  <a:gd name="T16" fmla="*/ 610 w 923"/>
                  <a:gd name="T17" fmla="*/ 107 h 110"/>
                  <a:gd name="T18" fmla="*/ 923 w 923"/>
                  <a:gd name="T19" fmla="*/ 107 h 110"/>
                  <a:gd name="T20" fmla="*/ 923 w 923"/>
                  <a:gd name="T21" fmla="*/ 103 h 110"/>
                  <a:gd name="T22" fmla="*/ 919 w 923"/>
                  <a:gd name="T23" fmla="*/ 103 h 110"/>
                  <a:gd name="T24" fmla="*/ 614 w 923"/>
                  <a:gd name="T25" fmla="*/ 103 h 110"/>
                  <a:gd name="T26" fmla="*/ 21 w 923"/>
                  <a:gd name="T27" fmla="*/ 107 h 110"/>
                  <a:gd name="T28" fmla="*/ 4 w 923"/>
                  <a:gd name="T2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3" h="110">
                    <a:moveTo>
                      <a:pt x="4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0"/>
                    </a:lnTo>
                    <a:lnTo>
                      <a:pt x="610" y="107"/>
                    </a:lnTo>
                    <a:lnTo>
                      <a:pt x="923" y="107"/>
                    </a:lnTo>
                    <a:lnTo>
                      <a:pt x="923" y="103"/>
                    </a:lnTo>
                    <a:lnTo>
                      <a:pt x="919" y="103"/>
                    </a:lnTo>
                    <a:lnTo>
                      <a:pt x="614" y="103"/>
                    </a:lnTo>
                    <a:lnTo>
                      <a:pt x="21" y="107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4" name="Freeform 244"/>
              <p:cNvSpPr>
                <a:spLocks/>
              </p:cNvSpPr>
              <p:nvPr/>
            </p:nvSpPr>
            <p:spPr bwMode="auto">
              <a:xfrm>
                <a:off x="4470" y="-4"/>
                <a:ext cx="923" cy="110"/>
              </a:xfrm>
              <a:custGeom>
                <a:avLst/>
                <a:gdLst>
                  <a:gd name="T0" fmla="*/ 4 w 923"/>
                  <a:gd name="T1" fmla="*/ 0 h 110"/>
                  <a:gd name="T2" fmla="*/ 0 w 923"/>
                  <a:gd name="T3" fmla="*/ 0 h 110"/>
                  <a:gd name="T4" fmla="*/ 17 w 923"/>
                  <a:gd name="T5" fmla="*/ 107 h 110"/>
                  <a:gd name="T6" fmla="*/ 17 w 923"/>
                  <a:gd name="T7" fmla="*/ 110 h 110"/>
                  <a:gd name="T8" fmla="*/ 17 w 923"/>
                  <a:gd name="T9" fmla="*/ 110 h 110"/>
                  <a:gd name="T10" fmla="*/ 17 w 923"/>
                  <a:gd name="T11" fmla="*/ 110 h 110"/>
                  <a:gd name="T12" fmla="*/ 17 w 923"/>
                  <a:gd name="T13" fmla="*/ 110 h 110"/>
                  <a:gd name="T14" fmla="*/ 25 w 923"/>
                  <a:gd name="T15" fmla="*/ 110 h 110"/>
                  <a:gd name="T16" fmla="*/ 610 w 923"/>
                  <a:gd name="T17" fmla="*/ 107 h 110"/>
                  <a:gd name="T18" fmla="*/ 923 w 923"/>
                  <a:gd name="T19" fmla="*/ 107 h 110"/>
                  <a:gd name="T20" fmla="*/ 923 w 923"/>
                  <a:gd name="T21" fmla="*/ 103 h 110"/>
                  <a:gd name="T22" fmla="*/ 919 w 923"/>
                  <a:gd name="T23" fmla="*/ 103 h 110"/>
                  <a:gd name="T24" fmla="*/ 614 w 923"/>
                  <a:gd name="T25" fmla="*/ 103 h 110"/>
                  <a:gd name="T26" fmla="*/ 21 w 923"/>
                  <a:gd name="T27" fmla="*/ 107 h 110"/>
                  <a:gd name="T28" fmla="*/ 4 w 923"/>
                  <a:gd name="T2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3" h="110">
                    <a:moveTo>
                      <a:pt x="4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0"/>
                    </a:lnTo>
                    <a:lnTo>
                      <a:pt x="610" y="107"/>
                    </a:lnTo>
                    <a:lnTo>
                      <a:pt x="923" y="107"/>
                    </a:lnTo>
                    <a:lnTo>
                      <a:pt x="923" y="103"/>
                    </a:lnTo>
                    <a:lnTo>
                      <a:pt x="919" y="103"/>
                    </a:lnTo>
                    <a:lnTo>
                      <a:pt x="614" y="103"/>
                    </a:lnTo>
                    <a:lnTo>
                      <a:pt x="21" y="107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5" name="Freeform 245"/>
              <p:cNvSpPr>
                <a:spLocks/>
              </p:cNvSpPr>
              <p:nvPr/>
            </p:nvSpPr>
            <p:spPr bwMode="auto">
              <a:xfrm>
                <a:off x="5219" y="-4"/>
                <a:ext cx="174" cy="103"/>
              </a:xfrm>
              <a:custGeom>
                <a:avLst/>
                <a:gdLst>
                  <a:gd name="T0" fmla="*/ 1 w 41"/>
                  <a:gd name="T1" fmla="*/ 0 h 28"/>
                  <a:gd name="T2" fmla="*/ 0 w 41"/>
                  <a:gd name="T3" fmla="*/ 0 h 28"/>
                  <a:gd name="T4" fmla="*/ 40 w 41"/>
                  <a:gd name="T5" fmla="*/ 28 h 28"/>
                  <a:gd name="T6" fmla="*/ 41 w 41"/>
                  <a:gd name="T7" fmla="*/ 28 h 28"/>
                  <a:gd name="T8" fmla="*/ 41 w 41"/>
                  <a:gd name="T9" fmla="*/ 28 h 28"/>
                  <a:gd name="T10" fmla="*/ 41 w 41"/>
                  <a:gd name="T11" fmla="*/ 28 h 28"/>
                  <a:gd name="T12" fmla="*/ 41 w 41"/>
                  <a:gd name="T13" fmla="*/ 28 h 28"/>
                  <a:gd name="T14" fmla="*/ 41 w 41"/>
                  <a:gd name="T15" fmla="*/ 27 h 28"/>
                  <a:gd name="T16" fmla="*/ 1 w 41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8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6" name="Freeform 246"/>
              <p:cNvSpPr>
                <a:spLocks/>
              </p:cNvSpPr>
              <p:nvPr/>
            </p:nvSpPr>
            <p:spPr bwMode="auto">
              <a:xfrm>
                <a:off x="5579" y="-4"/>
                <a:ext cx="500" cy="77"/>
              </a:xfrm>
              <a:custGeom>
                <a:avLst/>
                <a:gdLst>
                  <a:gd name="T0" fmla="*/ 500 w 500"/>
                  <a:gd name="T1" fmla="*/ 0 h 77"/>
                  <a:gd name="T2" fmla="*/ 500 w 500"/>
                  <a:gd name="T3" fmla="*/ 0 h 77"/>
                  <a:gd name="T4" fmla="*/ 0 w 500"/>
                  <a:gd name="T5" fmla="*/ 77 h 77"/>
                  <a:gd name="T6" fmla="*/ 500 w 500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77">
                    <a:moveTo>
                      <a:pt x="500" y="0"/>
                    </a:moveTo>
                    <a:lnTo>
                      <a:pt x="500" y="0"/>
                    </a:lnTo>
                    <a:lnTo>
                      <a:pt x="0" y="77"/>
                    </a:lnTo>
                    <a:lnTo>
                      <a:pt x="5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7" name="Freeform 247"/>
              <p:cNvSpPr>
                <a:spLocks/>
              </p:cNvSpPr>
              <p:nvPr/>
            </p:nvSpPr>
            <p:spPr bwMode="auto">
              <a:xfrm>
                <a:off x="5579" y="-4"/>
                <a:ext cx="500" cy="77"/>
              </a:xfrm>
              <a:custGeom>
                <a:avLst/>
                <a:gdLst>
                  <a:gd name="T0" fmla="*/ 500 w 500"/>
                  <a:gd name="T1" fmla="*/ 0 h 77"/>
                  <a:gd name="T2" fmla="*/ 500 w 500"/>
                  <a:gd name="T3" fmla="*/ 0 h 77"/>
                  <a:gd name="T4" fmla="*/ 0 w 500"/>
                  <a:gd name="T5" fmla="*/ 77 h 77"/>
                  <a:gd name="T6" fmla="*/ 500 w 500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77">
                    <a:moveTo>
                      <a:pt x="500" y="0"/>
                    </a:moveTo>
                    <a:lnTo>
                      <a:pt x="500" y="0"/>
                    </a:lnTo>
                    <a:lnTo>
                      <a:pt x="0" y="77"/>
                    </a:lnTo>
                    <a:lnTo>
                      <a:pt x="50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8" name="Freeform 248"/>
              <p:cNvSpPr>
                <a:spLocks/>
              </p:cNvSpPr>
              <p:nvPr/>
            </p:nvSpPr>
            <p:spPr bwMode="auto">
              <a:xfrm>
                <a:off x="5376" y="-4"/>
                <a:ext cx="21" cy="103"/>
              </a:xfrm>
              <a:custGeom>
                <a:avLst/>
                <a:gdLst>
                  <a:gd name="T0" fmla="*/ 4 w 21"/>
                  <a:gd name="T1" fmla="*/ 0 h 103"/>
                  <a:gd name="T2" fmla="*/ 0 w 21"/>
                  <a:gd name="T3" fmla="*/ 0 h 103"/>
                  <a:gd name="T4" fmla="*/ 17 w 21"/>
                  <a:gd name="T5" fmla="*/ 99 h 103"/>
                  <a:gd name="T6" fmla="*/ 17 w 21"/>
                  <a:gd name="T7" fmla="*/ 103 h 103"/>
                  <a:gd name="T8" fmla="*/ 17 w 21"/>
                  <a:gd name="T9" fmla="*/ 103 h 103"/>
                  <a:gd name="T10" fmla="*/ 17 w 21"/>
                  <a:gd name="T11" fmla="*/ 99 h 103"/>
                  <a:gd name="T12" fmla="*/ 21 w 21"/>
                  <a:gd name="T13" fmla="*/ 103 h 103"/>
                  <a:gd name="T14" fmla="*/ 21 w 21"/>
                  <a:gd name="T15" fmla="*/ 103 h 103"/>
                  <a:gd name="T16" fmla="*/ 4 w 21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3">
                    <a:moveTo>
                      <a:pt x="4" y="0"/>
                    </a:moveTo>
                    <a:lnTo>
                      <a:pt x="0" y="0"/>
                    </a:lnTo>
                    <a:lnTo>
                      <a:pt x="17" y="99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7" y="99"/>
                    </a:lnTo>
                    <a:lnTo>
                      <a:pt x="21" y="103"/>
                    </a:lnTo>
                    <a:lnTo>
                      <a:pt x="21" y="10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9" name="Freeform 249"/>
              <p:cNvSpPr>
                <a:spLocks/>
              </p:cNvSpPr>
              <p:nvPr/>
            </p:nvSpPr>
            <p:spPr bwMode="auto">
              <a:xfrm>
                <a:off x="5376" y="-4"/>
                <a:ext cx="21" cy="103"/>
              </a:xfrm>
              <a:custGeom>
                <a:avLst/>
                <a:gdLst>
                  <a:gd name="T0" fmla="*/ 4 w 21"/>
                  <a:gd name="T1" fmla="*/ 0 h 103"/>
                  <a:gd name="T2" fmla="*/ 0 w 21"/>
                  <a:gd name="T3" fmla="*/ 0 h 103"/>
                  <a:gd name="T4" fmla="*/ 17 w 21"/>
                  <a:gd name="T5" fmla="*/ 99 h 103"/>
                  <a:gd name="T6" fmla="*/ 17 w 21"/>
                  <a:gd name="T7" fmla="*/ 103 h 103"/>
                  <a:gd name="T8" fmla="*/ 17 w 21"/>
                  <a:gd name="T9" fmla="*/ 103 h 103"/>
                  <a:gd name="T10" fmla="*/ 17 w 21"/>
                  <a:gd name="T11" fmla="*/ 99 h 103"/>
                  <a:gd name="T12" fmla="*/ 21 w 21"/>
                  <a:gd name="T13" fmla="*/ 103 h 103"/>
                  <a:gd name="T14" fmla="*/ 21 w 21"/>
                  <a:gd name="T15" fmla="*/ 103 h 103"/>
                  <a:gd name="T16" fmla="*/ 4 w 21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3">
                    <a:moveTo>
                      <a:pt x="4" y="0"/>
                    </a:moveTo>
                    <a:lnTo>
                      <a:pt x="0" y="0"/>
                    </a:lnTo>
                    <a:lnTo>
                      <a:pt x="17" y="99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7" y="99"/>
                    </a:lnTo>
                    <a:lnTo>
                      <a:pt x="21" y="103"/>
                    </a:lnTo>
                    <a:lnTo>
                      <a:pt x="21" y="103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0" name="Freeform 250"/>
              <p:cNvSpPr>
                <a:spLocks/>
              </p:cNvSpPr>
              <p:nvPr/>
            </p:nvSpPr>
            <p:spPr bwMode="auto">
              <a:xfrm>
                <a:off x="6219" y="3762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1" name="Freeform 251"/>
              <p:cNvSpPr>
                <a:spLocks/>
              </p:cNvSpPr>
              <p:nvPr/>
            </p:nvSpPr>
            <p:spPr bwMode="auto">
              <a:xfrm>
                <a:off x="6219" y="3762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2" name="Freeform 252"/>
              <p:cNvSpPr>
                <a:spLocks/>
              </p:cNvSpPr>
              <p:nvPr/>
            </p:nvSpPr>
            <p:spPr bwMode="auto">
              <a:xfrm>
                <a:off x="5368" y="3192"/>
                <a:ext cx="847" cy="566"/>
              </a:xfrm>
              <a:custGeom>
                <a:avLst/>
                <a:gdLst>
                  <a:gd name="T0" fmla="*/ 0 w 847"/>
                  <a:gd name="T1" fmla="*/ 0 h 566"/>
                  <a:gd name="T2" fmla="*/ 0 w 847"/>
                  <a:gd name="T3" fmla="*/ 0 h 566"/>
                  <a:gd name="T4" fmla="*/ 847 w 847"/>
                  <a:gd name="T5" fmla="*/ 566 h 566"/>
                  <a:gd name="T6" fmla="*/ 847 w 847"/>
                  <a:gd name="T7" fmla="*/ 566 h 566"/>
                  <a:gd name="T8" fmla="*/ 0 w 847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566">
                    <a:moveTo>
                      <a:pt x="0" y="0"/>
                    </a:moveTo>
                    <a:lnTo>
                      <a:pt x="0" y="0"/>
                    </a:lnTo>
                    <a:lnTo>
                      <a:pt x="847" y="566"/>
                    </a:lnTo>
                    <a:lnTo>
                      <a:pt x="847" y="5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3" name="Freeform 253"/>
              <p:cNvSpPr>
                <a:spLocks/>
              </p:cNvSpPr>
              <p:nvPr/>
            </p:nvSpPr>
            <p:spPr bwMode="auto">
              <a:xfrm>
                <a:off x="5368" y="3192"/>
                <a:ext cx="847" cy="566"/>
              </a:xfrm>
              <a:custGeom>
                <a:avLst/>
                <a:gdLst>
                  <a:gd name="T0" fmla="*/ 0 w 847"/>
                  <a:gd name="T1" fmla="*/ 0 h 566"/>
                  <a:gd name="T2" fmla="*/ 0 w 847"/>
                  <a:gd name="T3" fmla="*/ 0 h 566"/>
                  <a:gd name="T4" fmla="*/ 847 w 847"/>
                  <a:gd name="T5" fmla="*/ 566 h 566"/>
                  <a:gd name="T6" fmla="*/ 847 w 847"/>
                  <a:gd name="T7" fmla="*/ 566 h 566"/>
                  <a:gd name="T8" fmla="*/ 0 w 847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566">
                    <a:moveTo>
                      <a:pt x="0" y="0"/>
                    </a:moveTo>
                    <a:lnTo>
                      <a:pt x="0" y="0"/>
                    </a:lnTo>
                    <a:lnTo>
                      <a:pt x="847" y="566"/>
                    </a:lnTo>
                    <a:lnTo>
                      <a:pt x="847" y="56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4" name="Freeform 254"/>
              <p:cNvSpPr>
                <a:spLocks/>
              </p:cNvSpPr>
              <p:nvPr/>
            </p:nvSpPr>
            <p:spPr bwMode="auto">
              <a:xfrm>
                <a:off x="5368" y="2858"/>
                <a:ext cx="851" cy="900"/>
              </a:xfrm>
              <a:custGeom>
                <a:avLst/>
                <a:gdLst>
                  <a:gd name="T0" fmla="*/ 779 w 851"/>
                  <a:gd name="T1" fmla="*/ 0 h 900"/>
                  <a:gd name="T2" fmla="*/ 762 w 851"/>
                  <a:gd name="T3" fmla="*/ 7 h 900"/>
                  <a:gd name="T4" fmla="*/ 775 w 851"/>
                  <a:gd name="T5" fmla="*/ 0 h 900"/>
                  <a:gd name="T6" fmla="*/ 847 w 851"/>
                  <a:gd name="T7" fmla="*/ 896 h 900"/>
                  <a:gd name="T8" fmla="*/ 0 w 851"/>
                  <a:gd name="T9" fmla="*/ 331 h 900"/>
                  <a:gd name="T10" fmla="*/ 0 w 851"/>
                  <a:gd name="T11" fmla="*/ 331 h 900"/>
                  <a:gd name="T12" fmla="*/ 851 w 851"/>
                  <a:gd name="T13" fmla="*/ 900 h 900"/>
                  <a:gd name="T14" fmla="*/ 779 w 851"/>
                  <a:gd name="T15" fmla="*/ 0 h 900"/>
                  <a:gd name="T16" fmla="*/ 779 w 851"/>
                  <a:gd name="T17" fmla="*/ 0 h 900"/>
                  <a:gd name="T18" fmla="*/ 779 w 851"/>
                  <a:gd name="T19" fmla="*/ 4 h 900"/>
                  <a:gd name="T20" fmla="*/ 779 w 851"/>
                  <a:gd name="T21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1" h="900">
                    <a:moveTo>
                      <a:pt x="779" y="0"/>
                    </a:moveTo>
                    <a:lnTo>
                      <a:pt x="762" y="7"/>
                    </a:lnTo>
                    <a:lnTo>
                      <a:pt x="775" y="0"/>
                    </a:lnTo>
                    <a:lnTo>
                      <a:pt x="847" y="896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851" y="900"/>
                    </a:lnTo>
                    <a:lnTo>
                      <a:pt x="779" y="0"/>
                    </a:lnTo>
                    <a:lnTo>
                      <a:pt x="779" y="0"/>
                    </a:lnTo>
                    <a:lnTo>
                      <a:pt x="779" y="4"/>
                    </a:lnTo>
                    <a:lnTo>
                      <a:pt x="77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5" name="Freeform 255"/>
              <p:cNvSpPr>
                <a:spLocks/>
              </p:cNvSpPr>
              <p:nvPr/>
            </p:nvSpPr>
            <p:spPr bwMode="auto">
              <a:xfrm>
                <a:off x="5368" y="2858"/>
                <a:ext cx="851" cy="900"/>
              </a:xfrm>
              <a:custGeom>
                <a:avLst/>
                <a:gdLst>
                  <a:gd name="T0" fmla="*/ 779 w 851"/>
                  <a:gd name="T1" fmla="*/ 0 h 900"/>
                  <a:gd name="T2" fmla="*/ 762 w 851"/>
                  <a:gd name="T3" fmla="*/ 7 h 900"/>
                  <a:gd name="T4" fmla="*/ 775 w 851"/>
                  <a:gd name="T5" fmla="*/ 0 h 900"/>
                  <a:gd name="T6" fmla="*/ 847 w 851"/>
                  <a:gd name="T7" fmla="*/ 896 h 900"/>
                  <a:gd name="T8" fmla="*/ 0 w 851"/>
                  <a:gd name="T9" fmla="*/ 331 h 900"/>
                  <a:gd name="T10" fmla="*/ 0 w 851"/>
                  <a:gd name="T11" fmla="*/ 331 h 900"/>
                  <a:gd name="T12" fmla="*/ 851 w 851"/>
                  <a:gd name="T13" fmla="*/ 900 h 900"/>
                  <a:gd name="T14" fmla="*/ 779 w 851"/>
                  <a:gd name="T15" fmla="*/ 0 h 900"/>
                  <a:gd name="T16" fmla="*/ 779 w 851"/>
                  <a:gd name="T17" fmla="*/ 0 h 900"/>
                  <a:gd name="T18" fmla="*/ 779 w 851"/>
                  <a:gd name="T19" fmla="*/ 4 h 900"/>
                  <a:gd name="T20" fmla="*/ 779 w 851"/>
                  <a:gd name="T21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1" h="900">
                    <a:moveTo>
                      <a:pt x="779" y="0"/>
                    </a:moveTo>
                    <a:lnTo>
                      <a:pt x="762" y="7"/>
                    </a:lnTo>
                    <a:lnTo>
                      <a:pt x="775" y="0"/>
                    </a:lnTo>
                    <a:lnTo>
                      <a:pt x="847" y="896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851" y="900"/>
                    </a:lnTo>
                    <a:lnTo>
                      <a:pt x="779" y="0"/>
                    </a:lnTo>
                    <a:lnTo>
                      <a:pt x="779" y="0"/>
                    </a:lnTo>
                    <a:lnTo>
                      <a:pt x="779" y="4"/>
                    </a:lnTo>
                    <a:lnTo>
                      <a:pt x="77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6" name="Freeform 256"/>
              <p:cNvSpPr>
                <a:spLocks/>
              </p:cNvSpPr>
              <p:nvPr/>
            </p:nvSpPr>
            <p:spPr bwMode="auto">
              <a:xfrm>
                <a:off x="5359" y="3189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  <a:gd name="T3" fmla="*/ 4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7" name="Freeform 257"/>
              <p:cNvSpPr>
                <a:spLocks/>
              </p:cNvSpPr>
              <p:nvPr/>
            </p:nvSpPr>
            <p:spPr bwMode="auto">
              <a:xfrm>
                <a:off x="5359" y="3189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  <a:gd name="T3" fmla="*/ 4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8" name="Freeform 258"/>
              <p:cNvSpPr>
                <a:spLocks/>
              </p:cNvSpPr>
              <p:nvPr/>
            </p:nvSpPr>
            <p:spPr bwMode="auto">
              <a:xfrm>
                <a:off x="6113" y="2843"/>
                <a:ext cx="30" cy="11"/>
              </a:xfrm>
              <a:custGeom>
                <a:avLst/>
                <a:gdLst>
                  <a:gd name="T0" fmla="*/ 0 w 30"/>
                  <a:gd name="T1" fmla="*/ 0 h 11"/>
                  <a:gd name="T2" fmla="*/ 30 w 30"/>
                  <a:gd name="T3" fmla="*/ 11 h 11"/>
                  <a:gd name="T4" fmla="*/ 0 w 30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0"/>
                    </a:moveTo>
                    <a:lnTo>
                      <a:pt x="3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9" name="Freeform 259"/>
              <p:cNvSpPr>
                <a:spLocks/>
              </p:cNvSpPr>
              <p:nvPr/>
            </p:nvSpPr>
            <p:spPr bwMode="auto">
              <a:xfrm>
                <a:off x="6113" y="2843"/>
                <a:ext cx="30" cy="11"/>
              </a:xfrm>
              <a:custGeom>
                <a:avLst/>
                <a:gdLst>
                  <a:gd name="T0" fmla="*/ 0 w 30"/>
                  <a:gd name="T1" fmla="*/ 0 h 11"/>
                  <a:gd name="T2" fmla="*/ 30 w 30"/>
                  <a:gd name="T3" fmla="*/ 11 h 11"/>
                  <a:gd name="T4" fmla="*/ 0 w 30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0"/>
                    </a:moveTo>
                    <a:lnTo>
                      <a:pt x="30" y="1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0" name="Freeform 260"/>
              <p:cNvSpPr>
                <a:spLocks/>
              </p:cNvSpPr>
              <p:nvPr/>
            </p:nvSpPr>
            <p:spPr bwMode="auto">
              <a:xfrm>
                <a:off x="5245" y="2494"/>
                <a:ext cx="80" cy="474"/>
              </a:xfrm>
              <a:custGeom>
                <a:avLst/>
                <a:gdLst>
                  <a:gd name="T0" fmla="*/ 0 w 80"/>
                  <a:gd name="T1" fmla="*/ 0 h 474"/>
                  <a:gd name="T2" fmla="*/ 0 w 80"/>
                  <a:gd name="T3" fmla="*/ 0 h 474"/>
                  <a:gd name="T4" fmla="*/ 80 w 80"/>
                  <a:gd name="T5" fmla="*/ 474 h 474"/>
                  <a:gd name="T6" fmla="*/ 0 w 80"/>
                  <a:gd name="T7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474">
                    <a:moveTo>
                      <a:pt x="0" y="0"/>
                    </a:moveTo>
                    <a:lnTo>
                      <a:pt x="0" y="0"/>
                    </a:lnTo>
                    <a:lnTo>
                      <a:pt x="80" y="4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1" name="Freeform 261"/>
              <p:cNvSpPr>
                <a:spLocks/>
              </p:cNvSpPr>
              <p:nvPr/>
            </p:nvSpPr>
            <p:spPr bwMode="auto">
              <a:xfrm>
                <a:off x="5245" y="2494"/>
                <a:ext cx="80" cy="474"/>
              </a:xfrm>
              <a:custGeom>
                <a:avLst/>
                <a:gdLst>
                  <a:gd name="T0" fmla="*/ 0 w 80"/>
                  <a:gd name="T1" fmla="*/ 0 h 474"/>
                  <a:gd name="T2" fmla="*/ 0 w 80"/>
                  <a:gd name="T3" fmla="*/ 0 h 474"/>
                  <a:gd name="T4" fmla="*/ 80 w 80"/>
                  <a:gd name="T5" fmla="*/ 474 h 474"/>
                  <a:gd name="T6" fmla="*/ 0 w 80"/>
                  <a:gd name="T7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474">
                    <a:moveTo>
                      <a:pt x="0" y="0"/>
                    </a:moveTo>
                    <a:lnTo>
                      <a:pt x="0" y="0"/>
                    </a:lnTo>
                    <a:lnTo>
                      <a:pt x="80" y="47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2" name="Freeform 262"/>
              <p:cNvSpPr>
                <a:spLocks/>
              </p:cNvSpPr>
              <p:nvPr/>
            </p:nvSpPr>
            <p:spPr bwMode="auto">
              <a:xfrm>
                <a:off x="5300" y="2803"/>
                <a:ext cx="847" cy="386"/>
              </a:xfrm>
              <a:custGeom>
                <a:avLst/>
                <a:gdLst>
                  <a:gd name="T0" fmla="*/ 0 w 847"/>
                  <a:gd name="T1" fmla="*/ 0 h 386"/>
                  <a:gd name="T2" fmla="*/ 63 w 847"/>
                  <a:gd name="T3" fmla="*/ 382 h 386"/>
                  <a:gd name="T4" fmla="*/ 68 w 847"/>
                  <a:gd name="T5" fmla="*/ 386 h 386"/>
                  <a:gd name="T6" fmla="*/ 68 w 847"/>
                  <a:gd name="T7" fmla="*/ 386 h 386"/>
                  <a:gd name="T8" fmla="*/ 830 w 847"/>
                  <a:gd name="T9" fmla="*/ 62 h 386"/>
                  <a:gd name="T10" fmla="*/ 847 w 847"/>
                  <a:gd name="T11" fmla="*/ 55 h 386"/>
                  <a:gd name="T12" fmla="*/ 847 w 847"/>
                  <a:gd name="T13" fmla="*/ 55 h 386"/>
                  <a:gd name="T14" fmla="*/ 843 w 847"/>
                  <a:gd name="T15" fmla="*/ 55 h 386"/>
                  <a:gd name="T16" fmla="*/ 843 w 847"/>
                  <a:gd name="T17" fmla="*/ 55 h 386"/>
                  <a:gd name="T18" fmla="*/ 843 w 847"/>
                  <a:gd name="T19" fmla="*/ 51 h 386"/>
                  <a:gd name="T20" fmla="*/ 830 w 847"/>
                  <a:gd name="T21" fmla="*/ 59 h 386"/>
                  <a:gd name="T22" fmla="*/ 63 w 847"/>
                  <a:gd name="T23" fmla="*/ 382 h 386"/>
                  <a:gd name="T24" fmla="*/ 0 w 847"/>
                  <a:gd name="T2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7" h="386">
                    <a:moveTo>
                      <a:pt x="0" y="0"/>
                    </a:moveTo>
                    <a:lnTo>
                      <a:pt x="63" y="382"/>
                    </a:lnTo>
                    <a:lnTo>
                      <a:pt x="68" y="386"/>
                    </a:lnTo>
                    <a:lnTo>
                      <a:pt x="68" y="386"/>
                    </a:lnTo>
                    <a:lnTo>
                      <a:pt x="830" y="62"/>
                    </a:lnTo>
                    <a:lnTo>
                      <a:pt x="847" y="55"/>
                    </a:lnTo>
                    <a:lnTo>
                      <a:pt x="847" y="55"/>
                    </a:lnTo>
                    <a:lnTo>
                      <a:pt x="843" y="55"/>
                    </a:lnTo>
                    <a:lnTo>
                      <a:pt x="843" y="55"/>
                    </a:lnTo>
                    <a:lnTo>
                      <a:pt x="843" y="51"/>
                    </a:lnTo>
                    <a:lnTo>
                      <a:pt x="830" y="59"/>
                    </a:lnTo>
                    <a:lnTo>
                      <a:pt x="63" y="38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3" name="Freeform 263"/>
              <p:cNvSpPr>
                <a:spLocks/>
              </p:cNvSpPr>
              <p:nvPr/>
            </p:nvSpPr>
            <p:spPr bwMode="auto">
              <a:xfrm>
                <a:off x="5300" y="2803"/>
                <a:ext cx="847" cy="386"/>
              </a:xfrm>
              <a:custGeom>
                <a:avLst/>
                <a:gdLst>
                  <a:gd name="T0" fmla="*/ 0 w 847"/>
                  <a:gd name="T1" fmla="*/ 0 h 386"/>
                  <a:gd name="T2" fmla="*/ 63 w 847"/>
                  <a:gd name="T3" fmla="*/ 382 h 386"/>
                  <a:gd name="T4" fmla="*/ 68 w 847"/>
                  <a:gd name="T5" fmla="*/ 386 h 386"/>
                  <a:gd name="T6" fmla="*/ 68 w 847"/>
                  <a:gd name="T7" fmla="*/ 386 h 386"/>
                  <a:gd name="T8" fmla="*/ 830 w 847"/>
                  <a:gd name="T9" fmla="*/ 62 h 386"/>
                  <a:gd name="T10" fmla="*/ 847 w 847"/>
                  <a:gd name="T11" fmla="*/ 55 h 386"/>
                  <a:gd name="T12" fmla="*/ 847 w 847"/>
                  <a:gd name="T13" fmla="*/ 55 h 386"/>
                  <a:gd name="T14" fmla="*/ 843 w 847"/>
                  <a:gd name="T15" fmla="*/ 55 h 386"/>
                  <a:gd name="T16" fmla="*/ 843 w 847"/>
                  <a:gd name="T17" fmla="*/ 55 h 386"/>
                  <a:gd name="T18" fmla="*/ 843 w 847"/>
                  <a:gd name="T19" fmla="*/ 51 h 386"/>
                  <a:gd name="T20" fmla="*/ 830 w 847"/>
                  <a:gd name="T21" fmla="*/ 59 h 386"/>
                  <a:gd name="T22" fmla="*/ 63 w 847"/>
                  <a:gd name="T23" fmla="*/ 382 h 386"/>
                  <a:gd name="T24" fmla="*/ 0 w 847"/>
                  <a:gd name="T2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7" h="386">
                    <a:moveTo>
                      <a:pt x="0" y="0"/>
                    </a:moveTo>
                    <a:lnTo>
                      <a:pt x="63" y="382"/>
                    </a:lnTo>
                    <a:lnTo>
                      <a:pt x="68" y="386"/>
                    </a:lnTo>
                    <a:lnTo>
                      <a:pt x="68" y="386"/>
                    </a:lnTo>
                    <a:lnTo>
                      <a:pt x="830" y="62"/>
                    </a:lnTo>
                    <a:lnTo>
                      <a:pt x="847" y="55"/>
                    </a:lnTo>
                    <a:lnTo>
                      <a:pt x="847" y="55"/>
                    </a:lnTo>
                    <a:lnTo>
                      <a:pt x="843" y="55"/>
                    </a:lnTo>
                    <a:lnTo>
                      <a:pt x="843" y="55"/>
                    </a:lnTo>
                    <a:lnTo>
                      <a:pt x="843" y="51"/>
                    </a:lnTo>
                    <a:lnTo>
                      <a:pt x="830" y="59"/>
                    </a:lnTo>
                    <a:lnTo>
                      <a:pt x="63" y="382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4" name="Freeform 264"/>
              <p:cNvSpPr>
                <a:spLocks/>
              </p:cNvSpPr>
              <p:nvPr/>
            </p:nvSpPr>
            <p:spPr bwMode="auto">
              <a:xfrm>
                <a:off x="5245" y="1965"/>
                <a:ext cx="898" cy="889"/>
              </a:xfrm>
              <a:custGeom>
                <a:avLst/>
                <a:gdLst>
                  <a:gd name="T0" fmla="*/ 220 w 898"/>
                  <a:gd name="T1" fmla="*/ 0 h 889"/>
                  <a:gd name="T2" fmla="*/ 220 w 898"/>
                  <a:gd name="T3" fmla="*/ 0 h 889"/>
                  <a:gd name="T4" fmla="*/ 220 w 898"/>
                  <a:gd name="T5" fmla="*/ 0 h 889"/>
                  <a:gd name="T6" fmla="*/ 0 w 898"/>
                  <a:gd name="T7" fmla="*/ 526 h 889"/>
                  <a:gd name="T8" fmla="*/ 0 w 898"/>
                  <a:gd name="T9" fmla="*/ 526 h 889"/>
                  <a:gd name="T10" fmla="*/ 4 w 898"/>
                  <a:gd name="T11" fmla="*/ 526 h 889"/>
                  <a:gd name="T12" fmla="*/ 4 w 898"/>
                  <a:gd name="T13" fmla="*/ 526 h 889"/>
                  <a:gd name="T14" fmla="*/ 4 w 898"/>
                  <a:gd name="T15" fmla="*/ 529 h 889"/>
                  <a:gd name="T16" fmla="*/ 4 w 898"/>
                  <a:gd name="T17" fmla="*/ 529 h 889"/>
                  <a:gd name="T18" fmla="*/ 4 w 898"/>
                  <a:gd name="T19" fmla="*/ 529 h 889"/>
                  <a:gd name="T20" fmla="*/ 4 w 898"/>
                  <a:gd name="T21" fmla="*/ 533 h 889"/>
                  <a:gd name="T22" fmla="*/ 868 w 898"/>
                  <a:gd name="T23" fmla="*/ 878 h 889"/>
                  <a:gd name="T24" fmla="*/ 898 w 898"/>
                  <a:gd name="T25" fmla="*/ 889 h 889"/>
                  <a:gd name="T26" fmla="*/ 898 w 898"/>
                  <a:gd name="T27" fmla="*/ 889 h 889"/>
                  <a:gd name="T28" fmla="*/ 893 w 898"/>
                  <a:gd name="T29" fmla="*/ 886 h 889"/>
                  <a:gd name="T30" fmla="*/ 4 w 898"/>
                  <a:gd name="T31" fmla="*/ 529 h 889"/>
                  <a:gd name="T32" fmla="*/ 224 w 898"/>
                  <a:gd name="T33" fmla="*/ 4 h 889"/>
                  <a:gd name="T34" fmla="*/ 220 w 898"/>
                  <a:gd name="T35" fmla="*/ 0 h 889"/>
                  <a:gd name="T36" fmla="*/ 220 w 898"/>
                  <a:gd name="T37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8" h="889">
                    <a:moveTo>
                      <a:pt x="220" y="0"/>
                    </a:moveTo>
                    <a:lnTo>
                      <a:pt x="220" y="0"/>
                    </a:lnTo>
                    <a:lnTo>
                      <a:pt x="220" y="0"/>
                    </a:lnTo>
                    <a:lnTo>
                      <a:pt x="0" y="526"/>
                    </a:lnTo>
                    <a:lnTo>
                      <a:pt x="0" y="526"/>
                    </a:lnTo>
                    <a:lnTo>
                      <a:pt x="4" y="526"/>
                    </a:lnTo>
                    <a:lnTo>
                      <a:pt x="4" y="526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33"/>
                    </a:lnTo>
                    <a:lnTo>
                      <a:pt x="868" y="878"/>
                    </a:lnTo>
                    <a:lnTo>
                      <a:pt x="898" y="889"/>
                    </a:lnTo>
                    <a:lnTo>
                      <a:pt x="898" y="889"/>
                    </a:lnTo>
                    <a:lnTo>
                      <a:pt x="893" y="886"/>
                    </a:lnTo>
                    <a:lnTo>
                      <a:pt x="4" y="529"/>
                    </a:lnTo>
                    <a:lnTo>
                      <a:pt x="224" y="4"/>
                    </a:lnTo>
                    <a:lnTo>
                      <a:pt x="220" y="0"/>
                    </a:lnTo>
                    <a:lnTo>
                      <a:pt x="2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5" name="Freeform 265"/>
              <p:cNvSpPr>
                <a:spLocks/>
              </p:cNvSpPr>
              <p:nvPr/>
            </p:nvSpPr>
            <p:spPr bwMode="auto">
              <a:xfrm>
                <a:off x="5245" y="1965"/>
                <a:ext cx="898" cy="889"/>
              </a:xfrm>
              <a:custGeom>
                <a:avLst/>
                <a:gdLst>
                  <a:gd name="T0" fmla="*/ 220 w 898"/>
                  <a:gd name="T1" fmla="*/ 0 h 889"/>
                  <a:gd name="T2" fmla="*/ 220 w 898"/>
                  <a:gd name="T3" fmla="*/ 0 h 889"/>
                  <a:gd name="T4" fmla="*/ 220 w 898"/>
                  <a:gd name="T5" fmla="*/ 0 h 889"/>
                  <a:gd name="T6" fmla="*/ 0 w 898"/>
                  <a:gd name="T7" fmla="*/ 526 h 889"/>
                  <a:gd name="T8" fmla="*/ 0 w 898"/>
                  <a:gd name="T9" fmla="*/ 526 h 889"/>
                  <a:gd name="T10" fmla="*/ 4 w 898"/>
                  <a:gd name="T11" fmla="*/ 526 h 889"/>
                  <a:gd name="T12" fmla="*/ 4 w 898"/>
                  <a:gd name="T13" fmla="*/ 526 h 889"/>
                  <a:gd name="T14" fmla="*/ 4 w 898"/>
                  <a:gd name="T15" fmla="*/ 529 h 889"/>
                  <a:gd name="T16" fmla="*/ 4 w 898"/>
                  <a:gd name="T17" fmla="*/ 529 h 889"/>
                  <a:gd name="T18" fmla="*/ 4 w 898"/>
                  <a:gd name="T19" fmla="*/ 529 h 889"/>
                  <a:gd name="T20" fmla="*/ 4 w 898"/>
                  <a:gd name="T21" fmla="*/ 533 h 889"/>
                  <a:gd name="T22" fmla="*/ 868 w 898"/>
                  <a:gd name="T23" fmla="*/ 878 h 889"/>
                  <a:gd name="T24" fmla="*/ 898 w 898"/>
                  <a:gd name="T25" fmla="*/ 889 h 889"/>
                  <a:gd name="T26" fmla="*/ 898 w 898"/>
                  <a:gd name="T27" fmla="*/ 889 h 889"/>
                  <a:gd name="T28" fmla="*/ 893 w 898"/>
                  <a:gd name="T29" fmla="*/ 886 h 889"/>
                  <a:gd name="T30" fmla="*/ 4 w 898"/>
                  <a:gd name="T31" fmla="*/ 529 h 889"/>
                  <a:gd name="T32" fmla="*/ 224 w 898"/>
                  <a:gd name="T33" fmla="*/ 4 h 889"/>
                  <a:gd name="T34" fmla="*/ 220 w 898"/>
                  <a:gd name="T35" fmla="*/ 0 h 889"/>
                  <a:gd name="T36" fmla="*/ 220 w 898"/>
                  <a:gd name="T37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8" h="889">
                    <a:moveTo>
                      <a:pt x="220" y="0"/>
                    </a:moveTo>
                    <a:lnTo>
                      <a:pt x="220" y="0"/>
                    </a:lnTo>
                    <a:lnTo>
                      <a:pt x="220" y="0"/>
                    </a:lnTo>
                    <a:lnTo>
                      <a:pt x="0" y="526"/>
                    </a:lnTo>
                    <a:lnTo>
                      <a:pt x="0" y="526"/>
                    </a:lnTo>
                    <a:lnTo>
                      <a:pt x="4" y="526"/>
                    </a:lnTo>
                    <a:lnTo>
                      <a:pt x="4" y="526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33"/>
                    </a:lnTo>
                    <a:lnTo>
                      <a:pt x="868" y="878"/>
                    </a:lnTo>
                    <a:lnTo>
                      <a:pt x="898" y="889"/>
                    </a:lnTo>
                    <a:lnTo>
                      <a:pt x="898" y="889"/>
                    </a:lnTo>
                    <a:lnTo>
                      <a:pt x="893" y="886"/>
                    </a:lnTo>
                    <a:lnTo>
                      <a:pt x="4" y="529"/>
                    </a:lnTo>
                    <a:lnTo>
                      <a:pt x="224" y="4"/>
                    </a:lnTo>
                    <a:lnTo>
                      <a:pt x="220" y="0"/>
                    </a:lnTo>
                    <a:lnTo>
                      <a:pt x="22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6" name="Rectangle 266"/>
              <p:cNvSpPr>
                <a:spLocks noChangeArrowheads="1"/>
              </p:cNvSpPr>
              <p:nvPr/>
            </p:nvSpPr>
            <p:spPr bwMode="auto">
              <a:xfrm>
                <a:off x="5469" y="1962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7" name="Freeform 267"/>
              <p:cNvSpPr>
                <a:spLocks/>
              </p:cNvSpPr>
              <p:nvPr/>
            </p:nvSpPr>
            <p:spPr bwMode="auto">
              <a:xfrm>
                <a:off x="5469" y="19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8" name="Freeform 268"/>
              <p:cNvSpPr>
                <a:spLocks/>
              </p:cNvSpPr>
              <p:nvPr/>
            </p:nvSpPr>
            <p:spPr bwMode="auto">
              <a:xfrm>
                <a:off x="6147" y="285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9" name="Freeform 269"/>
              <p:cNvSpPr>
                <a:spLocks/>
              </p:cNvSpPr>
              <p:nvPr/>
            </p:nvSpPr>
            <p:spPr bwMode="auto">
              <a:xfrm>
                <a:off x="6147" y="285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0" name="Freeform 270"/>
              <p:cNvSpPr>
                <a:spLocks/>
              </p:cNvSpPr>
              <p:nvPr/>
            </p:nvSpPr>
            <p:spPr bwMode="auto">
              <a:xfrm>
                <a:off x="5465" y="1962"/>
                <a:ext cx="805" cy="892"/>
              </a:xfrm>
              <a:custGeom>
                <a:avLst/>
                <a:gdLst>
                  <a:gd name="T0" fmla="*/ 0 w 805"/>
                  <a:gd name="T1" fmla="*/ 0 h 892"/>
                  <a:gd name="T2" fmla="*/ 0 w 805"/>
                  <a:gd name="T3" fmla="*/ 3 h 892"/>
                  <a:gd name="T4" fmla="*/ 0 w 805"/>
                  <a:gd name="T5" fmla="*/ 3 h 892"/>
                  <a:gd name="T6" fmla="*/ 0 w 805"/>
                  <a:gd name="T7" fmla="*/ 3 h 892"/>
                  <a:gd name="T8" fmla="*/ 13 w 805"/>
                  <a:gd name="T9" fmla="*/ 14 h 892"/>
                  <a:gd name="T10" fmla="*/ 673 w 805"/>
                  <a:gd name="T11" fmla="*/ 889 h 892"/>
                  <a:gd name="T12" fmla="*/ 678 w 805"/>
                  <a:gd name="T13" fmla="*/ 892 h 892"/>
                  <a:gd name="T14" fmla="*/ 678 w 805"/>
                  <a:gd name="T15" fmla="*/ 892 h 892"/>
                  <a:gd name="T16" fmla="*/ 682 w 805"/>
                  <a:gd name="T17" fmla="*/ 889 h 892"/>
                  <a:gd name="T18" fmla="*/ 9 w 805"/>
                  <a:gd name="T19" fmla="*/ 3 h 892"/>
                  <a:gd name="T20" fmla="*/ 805 w 805"/>
                  <a:gd name="T21" fmla="*/ 150 h 892"/>
                  <a:gd name="T22" fmla="*/ 805 w 805"/>
                  <a:gd name="T23" fmla="*/ 150 h 892"/>
                  <a:gd name="T24" fmla="*/ 805 w 805"/>
                  <a:gd name="T25" fmla="*/ 147 h 892"/>
                  <a:gd name="T26" fmla="*/ 805 w 805"/>
                  <a:gd name="T27" fmla="*/ 147 h 892"/>
                  <a:gd name="T28" fmla="*/ 750 w 805"/>
                  <a:gd name="T29" fmla="*/ 139 h 892"/>
                  <a:gd name="T30" fmla="*/ 9 w 805"/>
                  <a:gd name="T31" fmla="*/ 0 h 892"/>
                  <a:gd name="T32" fmla="*/ 4 w 805"/>
                  <a:gd name="T33" fmla="*/ 0 h 892"/>
                  <a:gd name="T34" fmla="*/ 4 w 805"/>
                  <a:gd name="T35" fmla="*/ 0 h 892"/>
                  <a:gd name="T36" fmla="*/ 0 w 805"/>
                  <a:gd name="T37" fmla="*/ 0 h 892"/>
                  <a:gd name="T38" fmla="*/ 0 w 805"/>
                  <a:gd name="T39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5" h="892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3" y="14"/>
                    </a:lnTo>
                    <a:lnTo>
                      <a:pt x="673" y="889"/>
                    </a:lnTo>
                    <a:lnTo>
                      <a:pt x="678" y="892"/>
                    </a:lnTo>
                    <a:lnTo>
                      <a:pt x="678" y="892"/>
                    </a:lnTo>
                    <a:lnTo>
                      <a:pt x="682" y="889"/>
                    </a:lnTo>
                    <a:lnTo>
                      <a:pt x="9" y="3"/>
                    </a:lnTo>
                    <a:lnTo>
                      <a:pt x="805" y="150"/>
                    </a:lnTo>
                    <a:lnTo>
                      <a:pt x="805" y="150"/>
                    </a:lnTo>
                    <a:lnTo>
                      <a:pt x="805" y="147"/>
                    </a:lnTo>
                    <a:lnTo>
                      <a:pt x="805" y="147"/>
                    </a:lnTo>
                    <a:lnTo>
                      <a:pt x="750" y="139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1" name="Freeform 271"/>
              <p:cNvSpPr>
                <a:spLocks/>
              </p:cNvSpPr>
              <p:nvPr/>
            </p:nvSpPr>
            <p:spPr bwMode="auto">
              <a:xfrm>
                <a:off x="5465" y="1962"/>
                <a:ext cx="805" cy="892"/>
              </a:xfrm>
              <a:custGeom>
                <a:avLst/>
                <a:gdLst>
                  <a:gd name="T0" fmla="*/ 0 w 805"/>
                  <a:gd name="T1" fmla="*/ 0 h 892"/>
                  <a:gd name="T2" fmla="*/ 0 w 805"/>
                  <a:gd name="T3" fmla="*/ 3 h 892"/>
                  <a:gd name="T4" fmla="*/ 0 w 805"/>
                  <a:gd name="T5" fmla="*/ 3 h 892"/>
                  <a:gd name="T6" fmla="*/ 0 w 805"/>
                  <a:gd name="T7" fmla="*/ 3 h 892"/>
                  <a:gd name="T8" fmla="*/ 13 w 805"/>
                  <a:gd name="T9" fmla="*/ 14 h 892"/>
                  <a:gd name="T10" fmla="*/ 673 w 805"/>
                  <a:gd name="T11" fmla="*/ 889 h 892"/>
                  <a:gd name="T12" fmla="*/ 678 w 805"/>
                  <a:gd name="T13" fmla="*/ 892 h 892"/>
                  <a:gd name="T14" fmla="*/ 678 w 805"/>
                  <a:gd name="T15" fmla="*/ 892 h 892"/>
                  <a:gd name="T16" fmla="*/ 682 w 805"/>
                  <a:gd name="T17" fmla="*/ 889 h 892"/>
                  <a:gd name="T18" fmla="*/ 9 w 805"/>
                  <a:gd name="T19" fmla="*/ 3 h 892"/>
                  <a:gd name="T20" fmla="*/ 805 w 805"/>
                  <a:gd name="T21" fmla="*/ 150 h 892"/>
                  <a:gd name="T22" fmla="*/ 805 w 805"/>
                  <a:gd name="T23" fmla="*/ 150 h 892"/>
                  <a:gd name="T24" fmla="*/ 805 w 805"/>
                  <a:gd name="T25" fmla="*/ 147 h 892"/>
                  <a:gd name="T26" fmla="*/ 805 w 805"/>
                  <a:gd name="T27" fmla="*/ 147 h 892"/>
                  <a:gd name="T28" fmla="*/ 750 w 805"/>
                  <a:gd name="T29" fmla="*/ 139 h 892"/>
                  <a:gd name="T30" fmla="*/ 9 w 805"/>
                  <a:gd name="T31" fmla="*/ 0 h 892"/>
                  <a:gd name="T32" fmla="*/ 4 w 805"/>
                  <a:gd name="T33" fmla="*/ 0 h 892"/>
                  <a:gd name="T34" fmla="*/ 4 w 805"/>
                  <a:gd name="T35" fmla="*/ 0 h 892"/>
                  <a:gd name="T36" fmla="*/ 0 w 805"/>
                  <a:gd name="T37" fmla="*/ 0 h 892"/>
                  <a:gd name="T38" fmla="*/ 0 w 805"/>
                  <a:gd name="T39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5" h="892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3" y="14"/>
                    </a:lnTo>
                    <a:lnTo>
                      <a:pt x="673" y="889"/>
                    </a:lnTo>
                    <a:lnTo>
                      <a:pt x="678" y="892"/>
                    </a:lnTo>
                    <a:lnTo>
                      <a:pt x="678" y="892"/>
                    </a:lnTo>
                    <a:lnTo>
                      <a:pt x="682" y="889"/>
                    </a:lnTo>
                    <a:lnTo>
                      <a:pt x="9" y="3"/>
                    </a:lnTo>
                    <a:lnTo>
                      <a:pt x="805" y="150"/>
                    </a:lnTo>
                    <a:lnTo>
                      <a:pt x="805" y="150"/>
                    </a:lnTo>
                    <a:lnTo>
                      <a:pt x="805" y="147"/>
                    </a:lnTo>
                    <a:lnTo>
                      <a:pt x="805" y="147"/>
                    </a:lnTo>
                    <a:lnTo>
                      <a:pt x="750" y="139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2" name="Freeform 272"/>
              <p:cNvSpPr>
                <a:spLocks/>
              </p:cNvSpPr>
              <p:nvPr/>
            </p:nvSpPr>
            <p:spPr bwMode="auto">
              <a:xfrm>
                <a:off x="6274" y="210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3" name="Freeform 273"/>
              <p:cNvSpPr>
                <a:spLocks/>
              </p:cNvSpPr>
              <p:nvPr/>
            </p:nvSpPr>
            <p:spPr bwMode="auto">
              <a:xfrm>
                <a:off x="6274" y="210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4" name="Freeform 274"/>
              <p:cNvSpPr>
                <a:spLocks/>
              </p:cNvSpPr>
              <p:nvPr/>
            </p:nvSpPr>
            <p:spPr bwMode="auto">
              <a:xfrm>
                <a:off x="6147" y="2858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  <a:gd name="T5" fmla="*/ 0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5" name="Freeform 275"/>
              <p:cNvSpPr>
                <a:spLocks/>
              </p:cNvSpPr>
              <p:nvPr/>
            </p:nvSpPr>
            <p:spPr bwMode="auto">
              <a:xfrm>
                <a:off x="6147" y="2858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  <a:gd name="T5" fmla="*/ 0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6" name="Freeform 276"/>
              <p:cNvSpPr>
                <a:spLocks/>
              </p:cNvSpPr>
              <p:nvPr/>
            </p:nvSpPr>
            <p:spPr bwMode="auto">
              <a:xfrm>
                <a:off x="7032" y="258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7" name="Freeform 277"/>
              <p:cNvSpPr>
                <a:spLocks/>
              </p:cNvSpPr>
              <p:nvPr/>
            </p:nvSpPr>
            <p:spPr bwMode="auto">
              <a:xfrm>
                <a:off x="7032" y="258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8" name="Freeform 278"/>
              <p:cNvSpPr>
                <a:spLocks/>
              </p:cNvSpPr>
              <p:nvPr/>
            </p:nvSpPr>
            <p:spPr bwMode="auto">
              <a:xfrm>
                <a:off x="6147" y="2586"/>
                <a:ext cx="1020" cy="606"/>
              </a:xfrm>
              <a:custGeom>
                <a:avLst/>
                <a:gdLst>
                  <a:gd name="T0" fmla="*/ 889 w 1020"/>
                  <a:gd name="T1" fmla="*/ 0 h 606"/>
                  <a:gd name="T2" fmla="*/ 885 w 1020"/>
                  <a:gd name="T3" fmla="*/ 4 h 606"/>
                  <a:gd name="T4" fmla="*/ 1012 w 1020"/>
                  <a:gd name="T5" fmla="*/ 599 h 606"/>
                  <a:gd name="T6" fmla="*/ 4 w 1020"/>
                  <a:gd name="T7" fmla="*/ 268 h 606"/>
                  <a:gd name="T8" fmla="*/ 533 w 1020"/>
                  <a:gd name="T9" fmla="*/ 110 h 606"/>
                  <a:gd name="T10" fmla="*/ 0 w 1020"/>
                  <a:gd name="T11" fmla="*/ 272 h 606"/>
                  <a:gd name="T12" fmla="*/ 0 w 1020"/>
                  <a:gd name="T13" fmla="*/ 272 h 606"/>
                  <a:gd name="T14" fmla="*/ 4 w 1020"/>
                  <a:gd name="T15" fmla="*/ 272 h 606"/>
                  <a:gd name="T16" fmla="*/ 1020 w 1020"/>
                  <a:gd name="T17" fmla="*/ 606 h 606"/>
                  <a:gd name="T18" fmla="*/ 889 w 1020"/>
                  <a:gd name="T19" fmla="*/ 0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0" h="606">
                    <a:moveTo>
                      <a:pt x="889" y="0"/>
                    </a:moveTo>
                    <a:lnTo>
                      <a:pt x="885" y="4"/>
                    </a:lnTo>
                    <a:lnTo>
                      <a:pt x="1012" y="599"/>
                    </a:lnTo>
                    <a:lnTo>
                      <a:pt x="4" y="268"/>
                    </a:lnTo>
                    <a:lnTo>
                      <a:pt x="533" y="11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4" y="272"/>
                    </a:lnTo>
                    <a:lnTo>
                      <a:pt x="1020" y="606"/>
                    </a:lnTo>
                    <a:lnTo>
                      <a:pt x="88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9" name="Freeform 279"/>
              <p:cNvSpPr>
                <a:spLocks/>
              </p:cNvSpPr>
              <p:nvPr/>
            </p:nvSpPr>
            <p:spPr bwMode="auto">
              <a:xfrm>
                <a:off x="6147" y="2586"/>
                <a:ext cx="1020" cy="606"/>
              </a:xfrm>
              <a:custGeom>
                <a:avLst/>
                <a:gdLst>
                  <a:gd name="T0" fmla="*/ 889 w 1020"/>
                  <a:gd name="T1" fmla="*/ 0 h 606"/>
                  <a:gd name="T2" fmla="*/ 885 w 1020"/>
                  <a:gd name="T3" fmla="*/ 4 h 606"/>
                  <a:gd name="T4" fmla="*/ 1012 w 1020"/>
                  <a:gd name="T5" fmla="*/ 599 h 606"/>
                  <a:gd name="T6" fmla="*/ 4 w 1020"/>
                  <a:gd name="T7" fmla="*/ 268 h 606"/>
                  <a:gd name="T8" fmla="*/ 533 w 1020"/>
                  <a:gd name="T9" fmla="*/ 110 h 606"/>
                  <a:gd name="T10" fmla="*/ 0 w 1020"/>
                  <a:gd name="T11" fmla="*/ 272 h 606"/>
                  <a:gd name="T12" fmla="*/ 0 w 1020"/>
                  <a:gd name="T13" fmla="*/ 272 h 606"/>
                  <a:gd name="T14" fmla="*/ 4 w 1020"/>
                  <a:gd name="T15" fmla="*/ 272 h 606"/>
                  <a:gd name="T16" fmla="*/ 1020 w 1020"/>
                  <a:gd name="T17" fmla="*/ 606 h 606"/>
                  <a:gd name="T18" fmla="*/ 889 w 1020"/>
                  <a:gd name="T19" fmla="*/ 0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0" h="606">
                    <a:moveTo>
                      <a:pt x="889" y="0"/>
                    </a:moveTo>
                    <a:lnTo>
                      <a:pt x="885" y="4"/>
                    </a:lnTo>
                    <a:lnTo>
                      <a:pt x="1012" y="599"/>
                    </a:lnTo>
                    <a:lnTo>
                      <a:pt x="4" y="268"/>
                    </a:lnTo>
                    <a:lnTo>
                      <a:pt x="533" y="11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4" y="272"/>
                    </a:lnTo>
                    <a:lnTo>
                      <a:pt x="1020" y="606"/>
                    </a:lnTo>
                    <a:lnTo>
                      <a:pt x="88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0" name="Freeform 280"/>
              <p:cNvSpPr>
                <a:spLocks/>
              </p:cNvSpPr>
              <p:nvPr/>
            </p:nvSpPr>
            <p:spPr bwMode="auto">
              <a:xfrm>
                <a:off x="6380" y="2586"/>
                <a:ext cx="648" cy="198"/>
              </a:xfrm>
              <a:custGeom>
                <a:avLst/>
                <a:gdLst>
                  <a:gd name="T0" fmla="*/ 648 w 648"/>
                  <a:gd name="T1" fmla="*/ 0 h 198"/>
                  <a:gd name="T2" fmla="*/ 648 w 648"/>
                  <a:gd name="T3" fmla="*/ 0 h 198"/>
                  <a:gd name="T4" fmla="*/ 0 w 648"/>
                  <a:gd name="T5" fmla="*/ 198 h 198"/>
                  <a:gd name="T6" fmla="*/ 648 w 648"/>
                  <a:gd name="T7" fmla="*/ 0 h 198"/>
                  <a:gd name="T8" fmla="*/ 648 w 648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8" h="198">
                    <a:moveTo>
                      <a:pt x="648" y="0"/>
                    </a:moveTo>
                    <a:lnTo>
                      <a:pt x="648" y="0"/>
                    </a:lnTo>
                    <a:lnTo>
                      <a:pt x="0" y="198"/>
                    </a:lnTo>
                    <a:lnTo>
                      <a:pt x="648" y="0"/>
                    </a:lnTo>
                    <a:lnTo>
                      <a:pt x="64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1" name="Freeform 281"/>
              <p:cNvSpPr>
                <a:spLocks/>
              </p:cNvSpPr>
              <p:nvPr/>
            </p:nvSpPr>
            <p:spPr bwMode="auto">
              <a:xfrm>
                <a:off x="6380" y="2586"/>
                <a:ext cx="648" cy="198"/>
              </a:xfrm>
              <a:custGeom>
                <a:avLst/>
                <a:gdLst>
                  <a:gd name="T0" fmla="*/ 648 w 648"/>
                  <a:gd name="T1" fmla="*/ 0 h 198"/>
                  <a:gd name="T2" fmla="*/ 648 w 648"/>
                  <a:gd name="T3" fmla="*/ 0 h 198"/>
                  <a:gd name="T4" fmla="*/ 0 w 648"/>
                  <a:gd name="T5" fmla="*/ 198 h 198"/>
                  <a:gd name="T6" fmla="*/ 648 w 648"/>
                  <a:gd name="T7" fmla="*/ 0 h 198"/>
                  <a:gd name="T8" fmla="*/ 648 w 648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8" h="198">
                    <a:moveTo>
                      <a:pt x="648" y="0"/>
                    </a:moveTo>
                    <a:lnTo>
                      <a:pt x="648" y="0"/>
                    </a:lnTo>
                    <a:lnTo>
                      <a:pt x="0" y="198"/>
                    </a:lnTo>
                    <a:lnTo>
                      <a:pt x="648" y="0"/>
                    </a:lnTo>
                    <a:lnTo>
                      <a:pt x="64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2" name="Freeform 282"/>
              <p:cNvSpPr>
                <a:spLocks/>
              </p:cNvSpPr>
              <p:nvPr/>
            </p:nvSpPr>
            <p:spPr bwMode="auto">
              <a:xfrm>
                <a:off x="6138" y="285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5 w 5"/>
                  <a:gd name="T5" fmla="*/ 0 h 4"/>
                  <a:gd name="T6" fmla="*/ 0 w 5"/>
                  <a:gd name="T7" fmla="*/ 0 h 4"/>
                  <a:gd name="T8" fmla="*/ 5 w 5"/>
                  <a:gd name="T9" fmla="*/ 0 h 4"/>
                  <a:gd name="T10" fmla="*/ 5 w 5"/>
                  <a:gd name="T11" fmla="*/ 4 h 4"/>
                  <a:gd name="T12" fmla="*/ 5 w 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3" name="Freeform 283"/>
              <p:cNvSpPr>
                <a:spLocks/>
              </p:cNvSpPr>
              <p:nvPr/>
            </p:nvSpPr>
            <p:spPr bwMode="auto">
              <a:xfrm>
                <a:off x="6138" y="285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5 w 5"/>
                  <a:gd name="T5" fmla="*/ 0 h 4"/>
                  <a:gd name="T6" fmla="*/ 0 w 5"/>
                  <a:gd name="T7" fmla="*/ 0 h 4"/>
                  <a:gd name="T8" fmla="*/ 5 w 5"/>
                  <a:gd name="T9" fmla="*/ 0 h 4"/>
                  <a:gd name="T10" fmla="*/ 5 w 5"/>
                  <a:gd name="T11" fmla="*/ 4 h 4"/>
                  <a:gd name="T12" fmla="*/ 5 w 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4" name="Freeform 284"/>
              <p:cNvSpPr>
                <a:spLocks noEditPoints="1"/>
              </p:cNvSpPr>
              <p:nvPr/>
            </p:nvSpPr>
            <p:spPr bwMode="auto">
              <a:xfrm>
                <a:off x="6143" y="2109"/>
                <a:ext cx="893" cy="749"/>
              </a:xfrm>
              <a:custGeom>
                <a:avLst/>
                <a:gdLst>
                  <a:gd name="T0" fmla="*/ 4 w 893"/>
                  <a:gd name="T1" fmla="*/ 745 h 749"/>
                  <a:gd name="T2" fmla="*/ 131 w 893"/>
                  <a:gd name="T3" fmla="*/ 7 h 749"/>
                  <a:gd name="T4" fmla="*/ 885 w 893"/>
                  <a:gd name="T5" fmla="*/ 477 h 749"/>
                  <a:gd name="T6" fmla="*/ 885 w 893"/>
                  <a:gd name="T7" fmla="*/ 477 h 749"/>
                  <a:gd name="T8" fmla="*/ 237 w 893"/>
                  <a:gd name="T9" fmla="*/ 675 h 749"/>
                  <a:gd name="T10" fmla="*/ 4 w 893"/>
                  <a:gd name="T11" fmla="*/ 745 h 749"/>
                  <a:gd name="T12" fmla="*/ 127 w 893"/>
                  <a:gd name="T13" fmla="*/ 0 h 749"/>
                  <a:gd name="T14" fmla="*/ 127 w 893"/>
                  <a:gd name="T15" fmla="*/ 0 h 749"/>
                  <a:gd name="T16" fmla="*/ 127 w 893"/>
                  <a:gd name="T17" fmla="*/ 3 h 749"/>
                  <a:gd name="T18" fmla="*/ 127 w 893"/>
                  <a:gd name="T19" fmla="*/ 3 h 749"/>
                  <a:gd name="T20" fmla="*/ 4 w 893"/>
                  <a:gd name="T21" fmla="*/ 742 h 749"/>
                  <a:gd name="T22" fmla="*/ 0 w 893"/>
                  <a:gd name="T23" fmla="*/ 745 h 749"/>
                  <a:gd name="T24" fmla="*/ 0 w 893"/>
                  <a:gd name="T25" fmla="*/ 749 h 749"/>
                  <a:gd name="T26" fmla="*/ 0 w 893"/>
                  <a:gd name="T27" fmla="*/ 749 h 749"/>
                  <a:gd name="T28" fmla="*/ 4 w 893"/>
                  <a:gd name="T29" fmla="*/ 749 h 749"/>
                  <a:gd name="T30" fmla="*/ 4 w 893"/>
                  <a:gd name="T31" fmla="*/ 749 h 749"/>
                  <a:gd name="T32" fmla="*/ 537 w 893"/>
                  <a:gd name="T33" fmla="*/ 587 h 749"/>
                  <a:gd name="T34" fmla="*/ 889 w 893"/>
                  <a:gd name="T35" fmla="*/ 481 h 749"/>
                  <a:gd name="T36" fmla="*/ 893 w 893"/>
                  <a:gd name="T37" fmla="*/ 477 h 749"/>
                  <a:gd name="T38" fmla="*/ 893 w 893"/>
                  <a:gd name="T39" fmla="*/ 477 h 749"/>
                  <a:gd name="T40" fmla="*/ 893 w 893"/>
                  <a:gd name="T41" fmla="*/ 477 h 749"/>
                  <a:gd name="T42" fmla="*/ 893 w 893"/>
                  <a:gd name="T43" fmla="*/ 477 h 749"/>
                  <a:gd name="T44" fmla="*/ 889 w 893"/>
                  <a:gd name="T45" fmla="*/ 473 h 749"/>
                  <a:gd name="T46" fmla="*/ 889 w 893"/>
                  <a:gd name="T47" fmla="*/ 473 h 749"/>
                  <a:gd name="T48" fmla="*/ 355 w 893"/>
                  <a:gd name="T49" fmla="*/ 139 h 749"/>
                  <a:gd name="T50" fmla="*/ 135 w 893"/>
                  <a:gd name="T51" fmla="*/ 3 h 749"/>
                  <a:gd name="T52" fmla="*/ 131 w 893"/>
                  <a:gd name="T53" fmla="*/ 3 h 749"/>
                  <a:gd name="T54" fmla="*/ 131 w 893"/>
                  <a:gd name="T55" fmla="*/ 0 h 749"/>
                  <a:gd name="T56" fmla="*/ 127 w 893"/>
                  <a:gd name="T5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93" h="749">
                    <a:moveTo>
                      <a:pt x="4" y="745"/>
                    </a:moveTo>
                    <a:lnTo>
                      <a:pt x="131" y="7"/>
                    </a:lnTo>
                    <a:lnTo>
                      <a:pt x="885" y="477"/>
                    </a:lnTo>
                    <a:lnTo>
                      <a:pt x="885" y="477"/>
                    </a:lnTo>
                    <a:lnTo>
                      <a:pt x="237" y="675"/>
                    </a:lnTo>
                    <a:lnTo>
                      <a:pt x="4" y="745"/>
                    </a:lnTo>
                    <a:close/>
                    <a:moveTo>
                      <a:pt x="127" y="0"/>
                    </a:moveTo>
                    <a:lnTo>
                      <a:pt x="127" y="0"/>
                    </a:lnTo>
                    <a:lnTo>
                      <a:pt x="127" y="3"/>
                    </a:lnTo>
                    <a:lnTo>
                      <a:pt x="127" y="3"/>
                    </a:lnTo>
                    <a:lnTo>
                      <a:pt x="4" y="742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537" y="587"/>
                    </a:lnTo>
                    <a:lnTo>
                      <a:pt x="889" y="481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89" y="473"/>
                    </a:lnTo>
                    <a:lnTo>
                      <a:pt x="889" y="473"/>
                    </a:lnTo>
                    <a:lnTo>
                      <a:pt x="355" y="139"/>
                    </a:lnTo>
                    <a:lnTo>
                      <a:pt x="135" y="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5" name="Freeform 285"/>
              <p:cNvSpPr>
                <a:spLocks noEditPoints="1"/>
              </p:cNvSpPr>
              <p:nvPr/>
            </p:nvSpPr>
            <p:spPr bwMode="auto">
              <a:xfrm>
                <a:off x="6143" y="2109"/>
                <a:ext cx="893" cy="749"/>
              </a:xfrm>
              <a:custGeom>
                <a:avLst/>
                <a:gdLst>
                  <a:gd name="T0" fmla="*/ 4 w 893"/>
                  <a:gd name="T1" fmla="*/ 745 h 749"/>
                  <a:gd name="T2" fmla="*/ 131 w 893"/>
                  <a:gd name="T3" fmla="*/ 7 h 749"/>
                  <a:gd name="T4" fmla="*/ 885 w 893"/>
                  <a:gd name="T5" fmla="*/ 477 h 749"/>
                  <a:gd name="T6" fmla="*/ 885 w 893"/>
                  <a:gd name="T7" fmla="*/ 477 h 749"/>
                  <a:gd name="T8" fmla="*/ 237 w 893"/>
                  <a:gd name="T9" fmla="*/ 675 h 749"/>
                  <a:gd name="T10" fmla="*/ 4 w 893"/>
                  <a:gd name="T11" fmla="*/ 745 h 749"/>
                  <a:gd name="T12" fmla="*/ 127 w 893"/>
                  <a:gd name="T13" fmla="*/ 0 h 749"/>
                  <a:gd name="T14" fmla="*/ 127 w 893"/>
                  <a:gd name="T15" fmla="*/ 0 h 749"/>
                  <a:gd name="T16" fmla="*/ 127 w 893"/>
                  <a:gd name="T17" fmla="*/ 3 h 749"/>
                  <a:gd name="T18" fmla="*/ 127 w 893"/>
                  <a:gd name="T19" fmla="*/ 3 h 749"/>
                  <a:gd name="T20" fmla="*/ 4 w 893"/>
                  <a:gd name="T21" fmla="*/ 742 h 749"/>
                  <a:gd name="T22" fmla="*/ 0 w 893"/>
                  <a:gd name="T23" fmla="*/ 745 h 749"/>
                  <a:gd name="T24" fmla="*/ 0 w 893"/>
                  <a:gd name="T25" fmla="*/ 749 h 749"/>
                  <a:gd name="T26" fmla="*/ 0 w 893"/>
                  <a:gd name="T27" fmla="*/ 749 h 749"/>
                  <a:gd name="T28" fmla="*/ 4 w 893"/>
                  <a:gd name="T29" fmla="*/ 749 h 749"/>
                  <a:gd name="T30" fmla="*/ 4 w 893"/>
                  <a:gd name="T31" fmla="*/ 749 h 749"/>
                  <a:gd name="T32" fmla="*/ 537 w 893"/>
                  <a:gd name="T33" fmla="*/ 587 h 749"/>
                  <a:gd name="T34" fmla="*/ 889 w 893"/>
                  <a:gd name="T35" fmla="*/ 481 h 749"/>
                  <a:gd name="T36" fmla="*/ 893 w 893"/>
                  <a:gd name="T37" fmla="*/ 477 h 749"/>
                  <a:gd name="T38" fmla="*/ 893 w 893"/>
                  <a:gd name="T39" fmla="*/ 477 h 749"/>
                  <a:gd name="T40" fmla="*/ 893 w 893"/>
                  <a:gd name="T41" fmla="*/ 477 h 749"/>
                  <a:gd name="T42" fmla="*/ 893 w 893"/>
                  <a:gd name="T43" fmla="*/ 477 h 749"/>
                  <a:gd name="T44" fmla="*/ 889 w 893"/>
                  <a:gd name="T45" fmla="*/ 473 h 749"/>
                  <a:gd name="T46" fmla="*/ 889 w 893"/>
                  <a:gd name="T47" fmla="*/ 473 h 749"/>
                  <a:gd name="T48" fmla="*/ 355 w 893"/>
                  <a:gd name="T49" fmla="*/ 139 h 749"/>
                  <a:gd name="T50" fmla="*/ 135 w 893"/>
                  <a:gd name="T51" fmla="*/ 3 h 749"/>
                  <a:gd name="T52" fmla="*/ 131 w 893"/>
                  <a:gd name="T53" fmla="*/ 3 h 749"/>
                  <a:gd name="T54" fmla="*/ 131 w 893"/>
                  <a:gd name="T55" fmla="*/ 0 h 749"/>
                  <a:gd name="T56" fmla="*/ 127 w 893"/>
                  <a:gd name="T5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93" h="749">
                    <a:moveTo>
                      <a:pt x="4" y="745"/>
                    </a:moveTo>
                    <a:lnTo>
                      <a:pt x="131" y="7"/>
                    </a:lnTo>
                    <a:lnTo>
                      <a:pt x="885" y="477"/>
                    </a:lnTo>
                    <a:lnTo>
                      <a:pt x="885" y="477"/>
                    </a:lnTo>
                    <a:lnTo>
                      <a:pt x="237" y="675"/>
                    </a:lnTo>
                    <a:lnTo>
                      <a:pt x="4" y="745"/>
                    </a:lnTo>
                    <a:moveTo>
                      <a:pt x="127" y="0"/>
                    </a:moveTo>
                    <a:lnTo>
                      <a:pt x="127" y="0"/>
                    </a:lnTo>
                    <a:lnTo>
                      <a:pt x="127" y="3"/>
                    </a:lnTo>
                    <a:lnTo>
                      <a:pt x="127" y="3"/>
                    </a:lnTo>
                    <a:lnTo>
                      <a:pt x="4" y="742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537" y="587"/>
                    </a:lnTo>
                    <a:lnTo>
                      <a:pt x="889" y="481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89" y="473"/>
                    </a:lnTo>
                    <a:lnTo>
                      <a:pt x="889" y="473"/>
                    </a:lnTo>
                    <a:lnTo>
                      <a:pt x="355" y="139"/>
                    </a:lnTo>
                    <a:lnTo>
                      <a:pt x="135" y="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127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6" name="Freeform 286"/>
              <p:cNvSpPr>
                <a:spLocks/>
              </p:cNvSpPr>
              <p:nvPr/>
            </p:nvSpPr>
            <p:spPr bwMode="auto">
              <a:xfrm>
                <a:off x="439" y="-4"/>
                <a:ext cx="114" cy="121"/>
              </a:xfrm>
              <a:custGeom>
                <a:avLst/>
                <a:gdLst>
                  <a:gd name="T0" fmla="*/ 27 w 27"/>
                  <a:gd name="T1" fmla="*/ 0 h 33"/>
                  <a:gd name="T2" fmla="*/ 26 w 27"/>
                  <a:gd name="T3" fmla="*/ 0 h 33"/>
                  <a:gd name="T4" fmla="*/ 0 w 27"/>
                  <a:gd name="T5" fmla="*/ 33 h 33"/>
                  <a:gd name="T6" fmla="*/ 0 w 27"/>
                  <a:gd name="T7" fmla="*/ 33 h 33"/>
                  <a:gd name="T8" fmla="*/ 1 w 27"/>
                  <a:gd name="T9" fmla="*/ 33 h 33"/>
                  <a:gd name="T10" fmla="*/ 1 w 27"/>
                  <a:gd name="T11" fmla="*/ 33 h 33"/>
                  <a:gd name="T12" fmla="*/ 1 w 27"/>
                  <a:gd name="T13" fmla="*/ 33 h 33"/>
                  <a:gd name="T14" fmla="*/ 27 w 27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3">
                    <a:moveTo>
                      <a:pt x="27" y="0"/>
                    </a:moveTo>
                    <a:cubicBezTo>
                      <a:pt x="27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7" name="Freeform 287"/>
              <p:cNvSpPr>
                <a:spLocks/>
              </p:cNvSpPr>
              <p:nvPr/>
            </p:nvSpPr>
            <p:spPr bwMode="auto">
              <a:xfrm>
                <a:off x="443" y="121"/>
                <a:ext cx="618" cy="195"/>
              </a:xfrm>
              <a:custGeom>
                <a:avLst/>
                <a:gdLst>
                  <a:gd name="T0" fmla="*/ 0 w 618"/>
                  <a:gd name="T1" fmla="*/ 0 h 195"/>
                  <a:gd name="T2" fmla="*/ 0 w 618"/>
                  <a:gd name="T3" fmla="*/ 0 h 195"/>
                  <a:gd name="T4" fmla="*/ 618 w 618"/>
                  <a:gd name="T5" fmla="*/ 195 h 195"/>
                  <a:gd name="T6" fmla="*/ 0 w 618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8" h="195">
                    <a:moveTo>
                      <a:pt x="0" y="0"/>
                    </a:moveTo>
                    <a:lnTo>
                      <a:pt x="0" y="0"/>
                    </a:lnTo>
                    <a:lnTo>
                      <a:pt x="618" y="1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8" name="Freeform 288"/>
              <p:cNvSpPr>
                <a:spLocks/>
              </p:cNvSpPr>
              <p:nvPr/>
            </p:nvSpPr>
            <p:spPr bwMode="auto">
              <a:xfrm>
                <a:off x="443" y="121"/>
                <a:ext cx="618" cy="195"/>
              </a:xfrm>
              <a:custGeom>
                <a:avLst/>
                <a:gdLst>
                  <a:gd name="T0" fmla="*/ 0 w 618"/>
                  <a:gd name="T1" fmla="*/ 0 h 195"/>
                  <a:gd name="T2" fmla="*/ 0 w 618"/>
                  <a:gd name="T3" fmla="*/ 0 h 195"/>
                  <a:gd name="T4" fmla="*/ 618 w 618"/>
                  <a:gd name="T5" fmla="*/ 195 h 195"/>
                  <a:gd name="T6" fmla="*/ 0 w 618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8" h="195">
                    <a:moveTo>
                      <a:pt x="0" y="0"/>
                    </a:moveTo>
                    <a:lnTo>
                      <a:pt x="0" y="0"/>
                    </a:lnTo>
                    <a:lnTo>
                      <a:pt x="618" y="195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59" name="Freeform 289"/>
              <p:cNvSpPr>
                <a:spLocks/>
              </p:cNvSpPr>
              <p:nvPr/>
            </p:nvSpPr>
            <p:spPr bwMode="auto">
              <a:xfrm>
                <a:off x="1044" y="-4"/>
                <a:ext cx="21" cy="316"/>
              </a:xfrm>
              <a:custGeom>
                <a:avLst/>
                <a:gdLst>
                  <a:gd name="T0" fmla="*/ 0 w 21"/>
                  <a:gd name="T1" fmla="*/ 0 h 316"/>
                  <a:gd name="T2" fmla="*/ 21 w 21"/>
                  <a:gd name="T3" fmla="*/ 316 h 316"/>
                  <a:gd name="T4" fmla="*/ 0 w 21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16">
                    <a:moveTo>
                      <a:pt x="0" y="0"/>
                    </a:moveTo>
                    <a:lnTo>
                      <a:pt x="21" y="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0" name="Freeform 290"/>
              <p:cNvSpPr>
                <a:spLocks/>
              </p:cNvSpPr>
              <p:nvPr/>
            </p:nvSpPr>
            <p:spPr bwMode="auto">
              <a:xfrm>
                <a:off x="1044" y="-4"/>
                <a:ext cx="21" cy="316"/>
              </a:xfrm>
              <a:custGeom>
                <a:avLst/>
                <a:gdLst>
                  <a:gd name="T0" fmla="*/ 0 w 21"/>
                  <a:gd name="T1" fmla="*/ 0 h 316"/>
                  <a:gd name="T2" fmla="*/ 21 w 21"/>
                  <a:gd name="T3" fmla="*/ 316 h 316"/>
                  <a:gd name="T4" fmla="*/ 0 w 21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16">
                    <a:moveTo>
                      <a:pt x="0" y="0"/>
                    </a:moveTo>
                    <a:lnTo>
                      <a:pt x="21" y="31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1" name="Freeform 291"/>
              <p:cNvSpPr>
                <a:spLocks/>
              </p:cNvSpPr>
              <p:nvPr/>
            </p:nvSpPr>
            <p:spPr bwMode="auto">
              <a:xfrm>
                <a:off x="1696" y="-4"/>
                <a:ext cx="250" cy="92"/>
              </a:xfrm>
              <a:custGeom>
                <a:avLst/>
                <a:gdLst>
                  <a:gd name="T0" fmla="*/ 250 w 250"/>
                  <a:gd name="T1" fmla="*/ 0 h 92"/>
                  <a:gd name="T2" fmla="*/ 0 w 250"/>
                  <a:gd name="T3" fmla="*/ 92 h 92"/>
                  <a:gd name="T4" fmla="*/ 250 w 250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" h="92">
                    <a:moveTo>
                      <a:pt x="250" y="0"/>
                    </a:moveTo>
                    <a:lnTo>
                      <a:pt x="0" y="92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2" name="Freeform 292"/>
              <p:cNvSpPr>
                <a:spLocks/>
              </p:cNvSpPr>
              <p:nvPr/>
            </p:nvSpPr>
            <p:spPr bwMode="auto">
              <a:xfrm>
                <a:off x="1696" y="-4"/>
                <a:ext cx="250" cy="92"/>
              </a:xfrm>
              <a:custGeom>
                <a:avLst/>
                <a:gdLst>
                  <a:gd name="T0" fmla="*/ 250 w 250"/>
                  <a:gd name="T1" fmla="*/ 0 h 92"/>
                  <a:gd name="T2" fmla="*/ 0 w 250"/>
                  <a:gd name="T3" fmla="*/ 92 h 92"/>
                  <a:gd name="T4" fmla="*/ 250 w 250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" h="92">
                    <a:moveTo>
                      <a:pt x="250" y="0"/>
                    </a:moveTo>
                    <a:lnTo>
                      <a:pt x="0" y="92"/>
                    </a:lnTo>
                    <a:lnTo>
                      <a:pt x="25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3" name="Freeform 293"/>
              <p:cNvSpPr>
                <a:spLocks/>
              </p:cNvSpPr>
              <p:nvPr/>
            </p:nvSpPr>
            <p:spPr bwMode="auto">
              <a:xfrm>
                <a:off x="1044" y="-4"/>
                <a:ext cx="26" cy="316"/>
              </a:xfrm>
              <a:custGeom>
                <a:avLst/>
                <a:gdLst>
                  <a:gd name="T0" fmla="*/ 4 w 26"/>
                  <a:gd name="T1" fmla="*/ 0 h 316"/>
                  <a:gd name="T2" fmla="*/ 0 w 26"/>
                  <a:gd name="T3" fmla="*/ 0 h 316"/>
                  <a:gd name="T4" fmla="*/ 21 w 26"/>
                  <a:gd name="T5" fmla="*/ 316 h 316"/>
                  <a:gd name="T6" fmla="*/ 26 w 26"/>
                  <a:gd name="T7" fmla="*/ 316 h 316"/>
                  <a:gd name="T8" fmla="*/ 26 w 26"/>
                  <a:gd name="T9" fmla="*/ 316 h 316"/>
                  <a:gd name="T10" fmla="*/ 26 w 26"/>
                  <a:gd name="T11" fmla="*/ 316 h 316"/>
                  <a:gd name="T12" fmla="*/ 26 w 26"/>
                  <a:gd name="T13" fmla="*/ 316 h 316"/>
                  <a:gd name="T14" fmla="*/ 4 w 26"/>
                  <a:gd name="T1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6">
                    <a:moveTo>
                      <a:pt x="4" y="0"/>
                    </a:moveTo>
                    <a:lnTo>
                      <a:pt x="0" y="0"/>
                    </a:lnTo>
                    <a:lnTo>
                      <a:pt x="21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4" name="Freeform 294"/>
              <p:cNvSpPr>
                <a:spLocks/>
              </p:cNvSpPr>
              <p:nvPr/>
            </p:nvSpPr>
            <p:spPr bwMode="auto">
              <a:xfrm>
                <a:off x="1044" y="-4"/>
                <a:ext cx="26" cy="316"/>
              </a:xfrm>
              <a:custGeom>
                <a:avLst/>
                <a:gdLst>
                  <a:gd name="T0" fmla="*/ 4 w 26"/>
                  <a:gd name="T1" fmla="*/ 0 h 316"/>
                  <a:gd name="T2" fmla="*/ 0 w 26"/>
                  <a:gd name="T3" fmla="*/ 0 h 316"/>
                  <a:gd name="T4" fmla="*/ 21 w 26"/>
                  <a:gd name="T5" fmla="*/ 316 h 316"/>
                  <a:gd name="T6" fmla="*/ 26 w 26"/>
                  <a:gd name="T7" fmla="*/ 316 h 316"/>
                  <a:gd name="T8" fmla="*/ 26 w 26"/>
                  <a:gd name="T9" fmla="*/ 316 h 316"/>
                  <a:gd name="T10" fmla="*/ 26 w 26"/>
                  <a:gd name="T11" fmla="*/ 316 h 316"/>
                  <a:gd name="T12" fmla="*/ 26 w 26"/>
                  <a:gd name="T13" fmla="*/ 316 h 316"/>
                  <a:gd name="T14" fmla="*/ 4 w 26"/>
                  <a:gd name="T1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6">
                    <a:moveTo>
                      <a:pt x="4" y="0"/>
                    </a:moveTo>
                    <a:lnTo>
                      <a:pt x="0" y="0"/>
                    </a:lnTo>
                    <a:lnTo>
                      <a:pt x="21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5" name="Freeform 295"/>
              <p:cNvSpPr>
                <a:spLocks noEditPoints="1"/>
              </p:cNvSpPr>
              <p:nvPr/>
            </p:nvSpPr>
            <p:spPr bwMode="auto">
              <a:xfrm>
                <a:off x="1950" y="3405"/>
                <a:ext cx="1000" cy="628"/>
              </a:xfrm>
              <a:custGeom>
                <a:avLst/>
                <a:gdLst>
                  <a:gd name="T0" fmla="*/ 5 w 1000"/>
                  <a:gd name="T1" fmla="*/ 606 h 628"/>
                  <a:gd name="T2" fmla="*/ 161 w 1000"/>
                  <a:gd name="T3" fmla="*/ 397 h 628"/>
                  <a:gd name="T4" fmla="*/ 5 w 1000"/>
                  <a:gd name="T5" fmla="*/ 606 h 628"/>
                  <a:gd name="T6" fmla="*/ 458 w 1000"/>
                  <a:gd name="T7" fmla="*/ 0 h 628"/>
                  <a:gd name="T8" fmla="*/ 458 w 1000"/>
                  <a:gd name="T9" fmla="*/ 0 h 628"/>
                  <a:gd name="T10" fmla="*/ 458 w 1000"/>
                  <a:gd name="T11" fmla="*/ 0 h 628"/>
                  <a:gd name="T12" fmla="*/ 161 w 1000"/>
                  <a:gd name="T13" fmla="*/ 397 h 628"/>
                  <a:gd name="T14" fmla="*/ 5 w 1000"/>
                  <a:gd name="T15" fmla="*/ 606 h 628"/>
                  <a:gd name="T16" fmla="*/ 0 w 1000"/>
                  <a:gd name="T17" fmla="*/ 614 h 628"/>
                  <a:gd name="T18" fmla="*/ 0 w 1000"/>
                  <a:gd name="T19" fmla="*/ 614 h 628"/>
                  <a:gd name="T20" fmla="*/ 5 w 1000"/>
                  <a:gd name="T21" fmla="*/ 614 h 628"/>
                  <a:gd name="T22" fmla="*/ 5 w 1000"/>
                  <a:gd name="T23" fmla="*/ 614 h 628"/>
                  <a:gd name="T24" fmla="*/ 9 w 1000"/>
                  <a:gd name="T25" fmla="*/ 614 h 628"/>
                  <a:gd name="T26" fmla="*/ 1000 w 1000"/>
                  <a:gd name="T27" fmla="*/ 628 h 628"/>
                  <a:gd name="T28" fmla="*/ 1000 w 1000"/>
                  <a:gd name="T29" fmla="*/ 625 h 628"/>
                  <a:gd name="T30" fmla="*/ 1000 w 1000"/>
                  <a:gd name="T31" fmla="*/ 625 h 628"/>
                  <a:gd name="T32" fmla="*/ 9 w 1000"/>
                  <a:gd name="T33" fmla="*/ 610 h 628"/>
                  <a:gd name="T34" fmla="*/ 119 w 1000"/>
                  <a:gd name="T35" fmla="*/ 463 h 628"/>
                  <a:gd name="T36" fmla="*/ 458 w 1000"/>
                  <a:gd name="T37" fmla="*/ 4 h 628"/>
                  <a:gd name="T38" fmla="*/ 458 w 1000"/>
                  <a:gd name="T39" fmla="*/ 4 h 628"/>
                  <a:gd name="T40" fmla="*/ 767 w 1000"/>
                  <a:gd name="T41" fmla="*/ 357 h 628"/>
                  <a:gd name="T42" fmla="*/ 458 w 1000"/>
                  <a:gd name="T43" fmla="*/ 0 h 628"/>
                  <a:gd name="T44" fmla="*/ 458 w 1000"/>
                  <a:gd name="T45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0" h="628">
                    <a:moveTo>
                      <a:pt x="5" y="606"/>
                    </a:moveTo>
                    <a:lnTo>
                      <a:pt x="161" y="397"/>
                    </a:lnTo>
                    <a:lnTo>
                      <a:pt x="5" y="606"/>
                    </a:lnTo>
                    <a:close/>
                    <a:moveTo>
                      <a:pt x="458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161" y="397"/>
                    </a:lnTo>
                    <a:lnTo>
                      <a:pt x="5" y="606"/>
                    </a:lnTo>
                    <a:lnTo>
                      <a:pt x="0" y="614"/>
                    </a:lnTo>
                    <a:lnTo>
                      <a:pt x="0" y="614"/>
                    </a:lnTo>
                    <a:lnTo>
                      <a:pt x="5" y="614"/>
                    </a:lnTo>
                    <a:lnTo>
                      <a:pt x="5" y="614"/>
                    </a:lnTo>
                    <a:lnTo>
                      <a:pt x="9" y="614"/>
                    </a:lnTo>
                    <a:lnTo>
                      <a:pt x="1000" y="628"/>
                    </a:lnTo>
                    <a:lnTo>
                      <a:pt x="1000" y="625"/>
                    </a:lnTo>
                    <a:lnTo>
                      <a:pt x="1000" y="625"/>
                    </a:lnTo>
                    <a:lnTo>
                      <a:pt x="9" y="610"/>
                    </a:lnTo>
                    <a:lnTo>
                      <a:pt x="119" y="463"/>
                    </a:lnTo>
                    <a:lnTo>
                      <a:pt x="458" y="4"/>
                    </a:lnTo>
                    <a:lnTo>
                      <a:pt x="458" y="4"/>
                    </a:lnTo>
                    <a:lnTo>
                      <a:pt x="767" y="357"/>
                    </a:lnTo>
                    <a:lnTo>
                      <a:pt x="458" y="0"/>
                    </a:lnTo>
                    <a:lnTo>
                      <a:pt x="45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6" name="Freeform 296"/>
              <p:cNvSpPr>
                <a:spLocks noEditPoints="1"/>
              </p:cNvSpPr>
              <p:nvPr/>
            </p:nvSpPr>
            <p:spPr bwMode="auto">
              <a:xfrm>
                <a:off x="1950" y="3405"/>
                <a:ext cx="1000" cy="628"/>
              </a:xfrm>
              <a:custGeom>
                <a:avLst/>
                <a:gdLst>
                  <a:gd name="T0" fmla="*/ 5 w 1000"/>
                  <a:gd name="T1" fmla="*/ 606 h 628"/>
                  <a:gd name="T2" fmla="*/ 161 w 1000"/>
                  <a:gd name="T3" fmla="*/ 397 h 628"/>
                  <a:gd name="T4" fmla="*/ 5 w 1000"/>
                  <a:gd name="T5" fmla="*/ 606 h 628"/>
                  <a:gd name="T6" fmla="*/ 458 w 1000"/>
                  <a:gd name="T7" fmla="*/ 0 h 628"/>
                  <a:gd name="T8" fmla="*/ 458 w 1000"/>
                  <a:gd name="T9" fmla="*/ 0 h 628"/>
                  <a:gd name="T10" fmla="*/ 458 w 1000"/>
                  <a:gd name="T11" fmla="*/ 0 h 628"/>
                  <a:gd name="T12" fmla="*/ 161 w 1000"/>
                  <a:gd name="T13" fmla="*/ 397 h 628"/>
                  <a:gd name="T14" fmla="*/ 5 w 1000"/>
                  <a:gd name="T15" fmla="*/ 606 h 628"/>
                  <a:gd name="T16" fmla="*/ 0 w 1000"/>
                  <a:gd name="T17" fmla="*/ 614 h 628"/>
                  <a:gd name="T18" fmla="*/ 0 w 1000"/>
                  <a:gd name="T19" fmla="*/ 614 h 628"/>
                  <a:gd name="T20" fmla="*/ 5 w 1000"/>
                  <a:gd name="T21" fmla="*/ 614 h 628"/>
                  <a:gd name="T22" fmla="*/ 5 w 1000"/>
                  <a:gd name="T23" fmla="*/ 614 h 628"/>
                  <a:gd name="T24" fmla="*/ 9 w 1000"/>
                  <a:gd name="T25" fmla="*/ 614 h 628"/>
                  <a:gd name="T26" fmla="*/ 1000 w 1000"/>
                  <a:gd name="T27" fmla="*/ 628 h 628"/>
                  <a:gd name="T28" fmla="*/ 1000 w 1000"/>
                  <a:gd name="T29" fmla="*/ 625 h 628"/>
                  <a:gd name="T30" fmla="*/ 1000 w 1000"/>
                  <a:gd name="T31" fmla="*/ 625 h 628"/>
                  <a:gd name="T32" fmla="*/ 9 w 1000"/>
                  <a:gd name="T33" fmla="*/ 610 h 628"/>
                  <a:gd name="T34" fmla="*/ 119 w 1000"/>
                  <a:gd name="T35" fmla="*/ 463 h 628"/>
                  <a:gd name="T36" fmla="*/ 458 w 1000"/>
                  <a:gd name="T37" fmla="*/ 4 h 628"/>
                  <a:gd name="T38" fmla="*/ 458 w 1000"/>
                  <a:gd name="T39" fmla="*/ 4 h 628"/>
                  <a:gd name="T40" fmla="*/ 767 w 1000"/>
                  <a:gd name="T41" fmla="*/ 357 h 628"/>
                  <a:gd name="T42" fmla="*/ 458 w 1000"/>
                  <a:gd name="T43" fmla="*/ 0 h 628"/>
                  <a:gd name="T44" fmla="*/ 458 w 1000"/>
                  <a:gd name="T45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0" h="628">
                    <a:moveTo>
                      <a:pt x="5" y="606"/>
                    </a:moveTo>
                    <a:lnTo>
                      <a:pt x="161" y="397"/>
                    </a:lnTo>
                    <a:lnTo>
                      <a:pt x="5" y="606"/>
                    </a:lnTo>
                    <a:moveTo>
                      <a:pt x="458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161" y="397"/>
                    </a:lnTo>
                    <a:lnTo>
                      <a:pt x="5" y="606"/>
                    </a:lnTo>
                    <a:lnTo>
                      <a:pt x="0" y="614"/>
                    </a:lnTo>
                    <a:lnTo>
                      <a:pt x="0" y="614"/>
                    </a:lnTo>
                    <a:lnTo>
                      <a:pt x="5" y="614"/>
                    </a:lnTo>
                    <a:lnTo>
                      <a:pt x="5" y="614"/>
                    </a:lnTo>
                    <a:lnTo>
                      <a:pt x="9" y="614"/>
                    </a:lnTo>
                    <a:lnTo>
                      <a:pt x="1000" y="628"/>
                    </a:lnTo>
                    <a:lnTo>
                      <a:pt x="1000" y="625"/>
                    </a:lnTo>
                    <a:lnTo>
                      <a:pt x="1000" y="625"/>
                    </a:lnTo>
                    <a:lnTo>
                      <a:pt x="9" y="610"/>
                    </a:lnTo>
                    <a:lnTo>
                      <a:pt x="119" y="463"/>
                    </a:lnTo>
                    <a:lnTo>
                      <a:pt x="458" y="4"/>
                    </a:lnTo>
                    <a:lnTo>
                      <a:pt x="458" y="4"/>
                    </a:lnTo>
                    <a:lnTo>
                      <a:pt x="767" y="357"/>
                    </a:lnTo>
                    <a:lnTo>
                      <a:pt x="458" y="0"/>
                    </a:lnTo>
                    <a:lnTo>
                      <a:pt x="45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7" name="Rectangle 297"/>
              <p:cNvSpPr>
                <a:spLocks noChangeArrowheads="1"/>
              </p:cNvSpPr>
              <p:nvPr/>
            </p:nvSpPr>
            <p:spPr bwMode="auto">
              <a:xfrm>
                <a:off x="2954" y="4030"/>
                <a:ext cx="4" cy="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8" name="Rectangle 298"/>
              <p:cNvSpPr>
                <a:spLocks noChangeArrowheads="1"/>
              </p:cNvSpPr>
              <p:nvPr/>
            </p:nvSpPr>
            <p:spPr bwMode="auto">
              <a:xfrm>
                <a:off x="2954" y="4030"/>
                <a:ext cx="4" cy="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9" name="Freeform 299"/>
              <p:cNvSpPr>
                <a:spLocks/>
              </p:cNvSpPr>
              <p:nvPr/>
            </p:nvSpPr>
            <p:spPr bwMode="auto">
              <a:xfrm>
                <a:off x="2412" y="3405"/>
                <a:ext cx="504" cy="581"/>
              </a:xfrm>
              <a:custGeom>
                <a:avLst/>
                <a:gdLst>
                  <a:gd name="T0" fmla="*/ 0 w 504"/>
                  <a:gd name="T1" fmla="*/ 0 h 581"/>
                  <a:gd name="T2" fmla="*/ 504 w 504"/>
                  <a:gd name="T3" fmla="*/ 581 h 581"/>
                  <a:gd name="T4" fmla="*/ 0 w 504"/>
                  <a:gd name="T5" fmla="*/ 0 h 581"/>
                  <a:gd name="T6" fmla="*/ 0 w 504"/>
                  <a:gd name="T7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4" h="581">
                    <a:moveTo>
                      <a:pt x="0" y="0"/>
                    </a:moveTo>
                    <a:lnTo>
                      <a:pt x="504" y="58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0" name="Freeform 300"/>
              <p:cNvSpPr>
                <a:spLocks/>
              </p:cNvSpPr>
              <p:nvPr/>
            </p:nvSpPr>
            <p:spPr bwMode="auto">
              <a:xfrm>
                <a:off x="2412" y="3405"/>
                <a:ext cx="504" cy="581"/>
              </a:xfrm>
              <a:custGeom>
                <a:avLst/>
                <a:gdLst>
                  <a:gd name="T0" fmla="*/ 0 w 504"/>
                  <a:gd name="T1" fmla="*/ 0 h 581"/>
                  <a:gd name="T2" fmla="*/ 504 w 504"/>
                  <a:gd name="T3" fmla="*/ 581 h 581"/>
                  <a:gd name="T4" fmla="*/ 0 w 504"/>
                  <a:gd name="T5" fmla="*/ 0 h 581"/>
                  <a:gd name="T6" fmla="*/ 0 w 504"/>
                  <a:gd name="T7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4" h="581">
                    <a:moveTo>
                      <a:pt x="0" y="0"/>
                    </a:moveTo>
                    <a:lnTo>
                      <a:pt x="504" y="581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1" name="Freeform 301"/>
              <p:cNvSpPr>
                <a:spLocks/>
              </p:cNvSpPr>
              <p:nvPr/>
            </p:nvSpPr>
            <p:spPr bwMode="auto">
              <a:xfrm>
                <a:off x="2408" y="3402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2" name="Freeform 302"/>
              <p:cNvSpPr>
                <a:spLocks/>
              </p:cNvSpPr>
              <p:nvPr/>
            </p:nvSpPr>
            <p:spPr bwMode="auto">
              <a:xfrm>
                <a:off x="2408" y="3402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3" name="Freeform 303"/>
              <p:cNvSpPr>
                <a:spLocks/>
              </p:cNvSpPr>
              <p:nvPr/>
            </p:nvSpPr>
            <p:spPr bwMode="auto">
              <a:xfrm>
                <a:off x="2408" y="3001"/>
                <a:ext cx="639" cy="1029"/>
              </a:xfrm>
              <a:custGeom>
                <a:avLst/>
                <a:gdLst>
                  <a:gd name="T0" fmla="*/ 639 w 639"/>
                  <a:gd name="T1" fmla="*/ 0 h 1029"/>
                  <a:gd name="T2" fmla="*/ 639 w 639"/>
                  <a:gd name="T3" fmla="*/ 0 h 1029"/>
                  <a:gd name="T4" fmla="*/ 639 w 639"/>
                  <a:gd name="T5" fmla="*/ 0 h 1029"/>
                  <a:gd name="T6" fmla="*/ 207 w 639"/>
                  <a:gd name="T7" fmla="*/ 272 h 1029"/>
                  <a:gd name="T8" fmla="*/ 0 w 639"/>
                  <a:gd name="T9" fmla="*/ 401 h 1029"/>
                  <a:gd name="T10" fmla="*/ 0 w 639"/>
                  <a:gd name="T11" fmla="*/ 404 h 1029"/>
                  <a:gd name="T12" fmla="*/ 0 w 639"/>
                  <a:gd name="T13" fmla="*/ 404 h 1029"/>
                  <a:gd name="T14" fmla="*/ 0 w 639"/>
                  <a:gd name="T15" fmla="*/ 404 h 1029"/>
                  <a:gd name="T16" fmla="*/ 0 w 639"/>
                  <a:gd name="T17" fmla="*/ 404 h 1029"/>
                  <a:gd name="T18" fmla="*/ 0 w 639"/>
                  <a:gd name="T19" fmla="*/ 404 h 1029"/>
                  <a:gd name="T20" fmla="*/ 542 w 639"/>
                  <a:gd name="T21" fmla="*/ 1029 h 1029"/>
                  <a:gd name="T22" fmla="*/ 605 w 639"/>
                  <a:gd name="T23" fmla="*/ 368 h 1029"/>
                  <a:gd name="T24" fmla="*/ 542 w 639"/>
                  <a:gd name="T25" fmla="*/ 1025 h 1029"/>
                  <a:gd name="T26" fmla="*/ 508 w 639"/>
                  <a:gd name="T27" fmla="*/ 985 h 1029"/>
                  <a:gd name="T28" fmla="*/ 4 w 639"/>
                  <a:gd name="T29" fmla="*/ 404 h 1029"/>
                  <a:gd name="T30" fmla="*/ 322 w 639"/>
                  <a:gd name="T31" fmla="*/ 206 h 1029"/>
                  <a:gd name="T32" fmla="*/ 639 w 639"/>
                  <a:gd name="T33" fmla="*/ 4 h 1029"/>
                  <a:gd name="T34" fmla="*/ 639 w 639"/>
                  <a:gd name="T35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9" h="1029">
                    <a:moveTo>
                      <a:pt x="639" y="0"/>
                    </a:moveTo>
                    <a:lnTo>
                      <a:pt x="639" y="0"/>
                    </a:lnTo>
                    <a:lnTo>
                      <a:pt x="639" y="0"/>
                    </a:lnTo>
                    <a:lnTo>
                      <a:pt x="207" y="272"/>
                    </a:lnTo>
                    <a:lnTo>
                      <a:pt x="0" y="401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542" y="1029"/>
                    </a:lnTo>
                    <a:lnTo>
                      <a:pt x="605" y="368"/>
                    </a:lnTo>
                    <a:lnTo>
                      <a:pt x="542" y="1025"/>
                    </a:lnTo>
                    <a:lnTo>
                      <a:pt x="508" y="985"/>
                    </a:lnTo>
                    <a:lnTo>
                      <a:pt x="4" y="404"/>
                    </a:lnTo>
                    <a:lnTo>
                      <a:pt x="322" y="206"/>
                    </a:lnTo>
                    <a:lnTo>
                      <a:pt x="639" y="4"/>
                    </a:lnTo>
                    <a:lnTo>
                      <a:pt x="63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4" name="Freeform 304"/>
              <p:cNvSpPr>
                <a:spLocks/>
              </p:cNvSpPr>
              <p:nvPr/>
            </p:nvSpPr>
            <p:spPr bwMode="auto">
              <a:xfrm>
                <a:off x="2408" y="3001"/>
                <a:ext cx="639" cy="1029"/>
              </a:xfrm>
              <a:custGeom>
                <a:avLst/>
                <a:gdLst>
                  <a:gd name="T0" fmla="*/ 639 w 639"/>
                  <a:gd name="T1" fmla="*/ 0 h 1029"/>
                  <a:gd name="T2" fmla="*/ 639 w 639"/>
                  <a:gd name="T3" fmla="*/ 0 h 1029"/>
                  <a:gd name="T4" fmla="*/ 639 w 639"/>
                  <a:gd name="T5" fmla="*/ 0 h 1029"/>
                  <a:gd name="T6" fmla="*/ 207 w 639"/>
                  <a:gd name="T7" fmla="*/ 272 h 1029"/>
                  <a:gd name="T8" fmla="*/ 0 w 639"/>
                  <a:gd name="T9" fmla="*/ 401 h 1029"/>
                  <a:gd name="T10" fmla="*/ 0 w 639"/>
                  <a:gd name="T11" fmla="*/ 404 h 1029"/>
                  <a:gd name="T12" fmla="*/ 0 w 639"/>
                  <a:gd name="T13" fmla="*/ 404 h 1029"/>
                  <a:gd name="T14" fmla="*/ 0 w 639"/>
                  <a:gd name="T15" fmla="*/ 404 h 1029"/>
                  <a:gd name="T16" fmla="*/ 0 w 639"/>
                  <a:gd name="T17" fmla="*/ 404 h 1029"/>
                  <a:gd name="T18" fmla="*/ 0 w 639"/>
                  <a:gd name="T19" fmla="*/ 404 h 1029"/>
                  <a:gd name="T20" fmla="*/ 542 w 639"/>
                  <a:gd name="T21" fmla="*/ 1029 h 1029"/>
                  <a:gd name="T22" fmla="*/ 605 w 639"/>
                  <a:gd name="T23" fmla="*/ 368 h 1029"/>
                  <a:gd name="T24" fmla="*/ 542 w 639"/>
                  <a:gd name="T25" fmla="*/ 1025 h 1029"/>
                  <a:gd name="T26" fmla="*/ 508 w 639"/>
                  <a:gd name="T27" fmla="*/ 985 h 1029"/>
                  <a:gd name="T28" fmla="*/ 4 w 639"/>
                  <a:gd name="T29" fmla="*/ 404 h 1029"/>
                  <a:gd name="T30" fmla="*/ 322 w 639"/>
                  <a:gd name="T31" fmla="*/ 206 h 1029"/>
                  <a:gd name="T32" fmla="*/ 639 w 639"/>
                  <a:gd name="T33" fmla="*/ 4 h 1029"/>
                  <a:gd name="T34" fmla="*/ 639 w 639"/>
                  <a:gd name="T35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9" h="1029">
                    <a:moveTo>
                      <a:pt x="639" y="0"/>
                    </a:moveTo>
                    <a:lnTo>
                      <a:pt x="639" y="0"/>
                    </a:lnTo>
                    <a:lnTo>
                      <a:pt x="639" y="0"/>
                    </a:lnTo>
                    <a:lnTo>
                      <a:pt x="207" y="272"/>
                    </a:lnTo>
                    <a:lnTo>
                      <a:pt x="0" y="401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542" y="1029"/>
                    </a:lnTo>
                    <a:lnTo>
                      <a:pt x="605" y="368"/>
                    </a:lnTo>
                    <a:lnTo>
                      <a:pt x="542" y="1025"/>
                    </a:lnTo>
                    <a:lnTo>
                      <a:pt x="508" y="985"/>
                    </a:lnTo>
                    <a:lnTo>
                      <a:pt x="4" y="404"/>
                    </a:lnTo>
                    <a:lnTo>
                      <a:pt x="322" y="206"/>
                    </a:lnTo>
                    <a:lnTo>
                      <a:pt x="639" y="4"/>
                    </a:lnTo>
                    <a:lnTo>
                      <a:pt x="63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5" name="Rectangle 305"/>
              <p:cNvSpPr>
                <a:spLocks noChangeArrowheads="1"/>
              </p:cNvSpPr>
              <p:nvPr/>
            </p:nvSpPr>
            <p:spPr bwMode="auto">
              <a:xfrm>
                <a:off x="3051" y="2997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6" name="Freeform 306"/>
              <p:cNvSpPr>
                <a:spLocks/>
              </p:cNvSpPr>
              <p:nvPr/>
            </p:nvSpPr>
            <p:spPr bwMode="auto">
              <a:xfrm>
                <a:off x="3051" y="2997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4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7" name="Freeform 307"/>
              <p:cNvSpPr>
                <a:spLocks/>
              </p:cNvSpPr>
              <p:nvPr/>
            </p:nvSpPr>
            <p:spPr bwMode="auto">
              <a:xfrm>
                <a:off x="2954" y="403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8" name="Freeform 308"/>
              <p:cNvSpPr>
                <a:spLocks/>
              </p:cNvSpPr>
              <p:nvPr/>
            </p:nvSpPr>
            <p:spPr bwMode="auto">
              <a:xfrm>
                <a:off x="2954" y="403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9" name="Freeform 309"/>
              <p:cNvSpPr>
                <a:spLocks noEditPoints="1"/>
              </p:cNvSpPr>
              <p:nvPr/>
            </p:nvSpPr>
            <p:spPr bwMode="auto">
              <a:xfrm>
                <a:off x="2950" y="2997"/>
                <a:ext cx="991" cy="1036"/>
              </a:xfrm>
              <a:custGeom>
                <a:avLst/>
                <a:gdLst>
                  <a:gd name="T0" fmla="*/ 4 w 991"/>
                  <a:gd name="T1" fmla="*/ 1033 h 1036"/>
                  <a:gd name="T2" fmla="*/ 101 w 991"/>
                  <a:gd name="T3" fmla="*/ 12 h 1036"/>
                  <a:gd name="T4" fmla="*/ 440 w 991"/>
                  <a:gd name="T5" fmla="*/ 342 h 1036"/>
                  <a:gd name="T6" fmla="*/ 986 w 991"/>
                  <a:gd name="T7" fmla="*/ 878 h 1036"/>
                  <a:gd name="T8" fmla="*/ 4 w 991"/>
                  <a:gd name="T9" fmla="*/ 1033 h 1036"/>
                  <a:gd name="T10" fmla="*/ 97 w 991"/>
                  <a:gd name="T11" fmla="*/ 0 h 1036"/>
                  <a:gd name="T12" fmla="*/ 97 w 991"/>
                  <a:gd name="T13" fmla="*/ 0 h 1036"/>
                  <a:gd name="T14" fmla="*/ 97 w 991"/>
                  <a:gd name="T15" fmla="*/ 4 h 1036"/>
                  <a:gd name="T16" fmla="*/ 97 w 991"/>
                  <a:gd name="T17" fmla="*/ 8 h 1036"/>
                  <a:gd name="T18" fmla="*/ 63 w 991"/>
                  <a:gd name="T19" fmla="*/ 372 h 1036"/>
                  <a:gd name="T20" fmla="*/ 0 w 991"/>
                  <a:gd name="T21" fmla="*/ 1033 h 1036"/>
                  <a:gd name="T22" fmla="*/ 0 w 991"/>
                  <a:gd name="T23" fmla="*/ 1036 h 1036"/>
                  <a:gd name="T24" fmla="*/ 0 w 991"/>
                  <a:gd name="T25" fmla="*/ 1036 h 1036"/>
                  <a:gd name="T26" fmla="*/ 4 w 991"/>
                  <a:gd name="T27" fmla="*/ 1036 h 1036"/>
                  <a:gd name="T28" fmla="*/ 4 w 991"/>
                  <a:gd name="T29" fmla="*/ 1036 h 1036"/>
                  <a:gd name="T30" fmla="*/ 4 w 991"/>
                  <a:gd name="T31" fmla="*/ 1033 h 1036"/>
                  <a:gd name="T32" fmla="*/ 8 w 991"/>
                  <a:gd name="T33" fmla="*/ 1033 h 1036"/>
                  <a:gd name="T34" fmla="*/ 991 w 991"/>
                  <a:gd name="T35" fmla="*/ 882 h 1036"/>
                  <a:gd name="T36" fmla="*/ 991 w 991"/>
                  <a:gd name="T37" fmla="*/ 882 h 1036"/>
                  <a:gd name="T38" fmla="*/ 991 w 991"/>
                  <a:gd name="T39" fmla="*/ 882 h 1036"/>
                  <a:gd name="T40" fmla="*/ 991 w 991"/>
                  <a:gd name="T41" fmla="*/ 882 h 1036"/>
                  <a:gd name="T42" fmla="*/ 991 w 991"/>
                  <a:gd name="T43" fmla="*/ 875 h 1036"/>
                  <a:gd name="T44" fmla="*/ 542 w 991"/>
                  <a:gd name="T45" fmla="*/ 438 h 1036"/>
                  <a:gd name="T46" fmla="*/ 101 w 991"/>
                  <a:gd name="T47" fmla="*/ 8 h 1036"/>
                  <a:gd name="T48" fmla="*/ 101 w 991"/>
                  <a:gd name="T49" fmla="*/ 4 h 1036"/>
                  <a:gd name="T50" fmla="*/ 101 w 991"/>
                  <a:gd name="T51" fmla="*/ 4 h 1036"/>
                  <a:gd name="T52" fmla="*/ 97 w 991"/>
                  <a:gd name="T53" fmla="*/ 0 h 1036"/>
                  <a:gd name="T54" fmla="*/ 97 w 991"/>
                  <a:gd name="T55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91" h="1036">
                    <a:moveTo>
                      <a:pt x="4" y="1033"/>
                    </a:moveTo>
                    <a:lnTo>
                      <a:pt x="101" y="12"/>
                    </a:lnTo>
                    <a:lnTo>
                      <a:pt x="440" y="342"/>
                    </a:lnTo>
                    <a:lnTo>
                      <a:pt x="986" y="878"/>
                    </a:lnTo>
                    <a:lnTo>
                      <a:pt x="4" y="1033"/>
                    </a:lnTo>
                    <a:close/>
                    <a:moveTo>
                      <a:pt x="97" y="0"/>
                    </a:moveTo>
                    <a:lnTo>
                      <a:pt x="97" y="0"/>
                    </a:lnTo>
                    <a:lnTo>
                      <a:pt x="97" y="4"/>
                    </a:lnTo>
                    <a:lnTo>
                      <a:pt x="97" y="8"/>
                    </a:lnTo>
                    <a:lnTo>
                      <a:pt x="63" y="372"/>
                    </a:lnTo>
                    <a:lnTo>
                      <a:pt x="0" y="1033"/>
                    </a:lnTo>
                    <a:lnTo>
                      <a:pt x="0" y="1036"/>
                    </a:lnTo>
                    <a:lnTo>
                      <a:pt x="0" y="1036"/>
                    </a:lnTo>
                    <a:lnTo>
                      <a:pt x="4" y="1036"/>
                    </a:lnTo>
                    <a:lnTo>
                      <a:pt x="4" y="1036"/>
                    </a:lnTo>
                    <a:lnTo>
                      <a:pt x="4" y="1033"/>
                    </a:lnTo>
                    <a:lnTo>
                      <a:pt x="8" y="1033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75"/>
                    </a:lnTo>
                    <a:lnTo>
                      <a:pt x="542" y="438"/>
                    </a:lnTo>
                    <a:lnTo>
                      <a:pt x="101" y="8"/>
                    </a:lnTo>
                    <a:lnTo>
                      <a:pt x="101" y="4"/>
                    </a:lnTo>
                    <a:lnTo>
                      <a:pt x="101" y="4"/>
                    </a:lnTo>
                    <a:lnTo>
                      <a:pt x="97" y="0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0" name="Freeform 310"/>
              <p:cNvSpPr>
                <a:spLocks noEditPoints="1"/>
              </p:cNvSpPr>
              <p:nvPr/>
            </p:nvSpPr>
            <p:spPr bwMode="auto">
              <a:xfrm>
                <a:off x="2950" y="2997"/>
                <a:ext cx="991" cy="1036"/>
              </a:xfrm>
              <a:custGeom>
                <a:avLst/>
                <a:gdLst>
                  <a:gd name="T0" fmla="*/ 4 w 991"/>
                  <a:gd name="T1" fmla="*/ 1033 h 1036"/>
                  <a:gd name="T2" fmla="*/ 101 w 991"/>
                  <a:gd name="T3" fmla="*/ 12 h 1036"/>
                  <a:gd name="T4" fmla="*/ 440 w 991"/>
                  <a:gd name="T5" fmla="*/ 342 h 1036"/>
                  <a:gd name="T6" fmla="*/ 986 w 991"/>
                  <a:gd name="T7" fmla="*/ 878 h 1036"/>
                  <a:gd name="T8" fmla="*/ 4 w 991"/>
                  <a:gd name="T9" fmla="*/ 1033 h 1036"/>
                  <a:gd name="T10" fmla="*/ 97 w 991"/>
                  <a:gd name="T11" fmla="*/ 0 h 1036"/>
                  <a:gd name="T12" fmla="*/ 97 w 991"/>
                  <a:gd name="T13" fmla="*/ 0 h 1036"/>
                  <a:gd name="T14" fmla="*/ 97 w 991"/>
                  <a:gd name="T15" fmla="*/ 4 h 1036"/>
                  <a:gd name="T16" fmla="*/ 97 w 991"/>
                  <a:gd name="T17" fmla="*/ 8 h 1036"/>
                  <a:gd name="T18" fmla="*/ 63 w 991"/>
                  <a:gd name="T19" fmla="*/ 372 h 1036"/>
                  <a:gd name="T20" fmla="*/ 0 w 991"/>
                  <a:gd name="T21" fmla="*/ 1033 h 1036"/>
                  <a:gd name="T22" fmla="*/ 0 w 991"/>
                  <a:gd name="T23" fmla="*/ 1036 h 1036"/>
                  <a:gd name="T24" fmla="*/ 0 w 991"/>
                  <a:gd name="T25" fmla="*/ 1036 h 1036"/>
                  <a:gd name="T26" fmla="*/ 4 w 991"/>
                  <a:gd name="T27" fmla="*/ 1036 h 1036"/>
                  <a:gd name="T28" fmla="*/ 4 w 991"/>
                  <a:gd name="T29" fmla="*/ 1036 h 1036"/>
                  <a:gd name="T30" fmla="*/ 4 w 991"/>
                  <a:gd name="T31" fmla="*/ 1033 h 1036"/>
                  <a:gd name="T32" fmla="*/ 8 w 991"/>
                  <a:gd name="T33" fmla="*/ 1033 h 1036"/>
                  <a:gd name="T34" fmla="*/ 991 w 991"/>
                  <a:gd name="T35" fmla="*/ 882 h 1036"/>
                  <a:gd name="T36" fmla="*/ 991 w 991"/>
                  <a:gd name="T37" fmla="*/ 882 h 1036"/>
                  <a:gd name="T38" fmla="*/ 991 w 991"/>
                  <a:gd name="T39" fmla="*/ 882 h 1036"/>
                  <a:gd name="T40" fmla="*/ 991 w 991"/>
                  <a:gd name="T41" fmla="*/ 882 h 1036"/>
                  <a:gd name="T42" fmla="*/ 991 w 991"/>
                  <a:gd name="T43" fmla="*/ 875 h 1036"/>
                  <a:gd name="T44" fmla="*/ 542 w 991"/>
                  <a:gd name="T45" fmla="*/ 438 h 1036"/>
                  <a:gd name="T46" fmla="*/ 101 w 991"/>
                  <a:gd name="T47" fmla="*/ 8 h 1036"/>
                  <a:gd name="T48" fmla="*/ 101 w 991"/>
                  <a:gd name="T49" fmla="*/ 4 h 1036"/>
                  <a:gd name="T50" fmla="*/ 101 w 991"/>
                  <a:gd name="T51" fmla="*/ 4 h 1036"/>
                  <a:gd name="T52" fmla="*/ 97 w 991"/>
                  <a:gd name="T53" fmla="*/ 0 h 1036"/>
                  <a:gd name="T54" fmla="*/ 97 w 991"/>
                  <a:gd name="T55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91" h="1036">
                    <a:moveTo>
                      <a:pt x="4" y="1033"/>
                    </a:moveTo>
                    <a:lnTo>
                      <a:pt x="101" y="12"/>
                    </a:lnTo>
                    <a:lnTo>
                      <a:pt x="440" y="342"/>
                    </a:lnTo>
                    <a:lnTo>
                      <a:pt x="986" y="878"/>
                    </a:lnTo>
                    <a:lnTo>
                      <a:pt x="4" y="1033"/>
                    </a:lnTo>
                    <a:moveTo>
                      <a:pt x="97" y="0"/>
                    </a:moveTo>
                    <a:lnTo>
                      <a:pt x="97" y="0"/>
                    </a:lnTo>
                    <a:lnTo>
                      <a:pt x="97" y="4"/>
                    </a:lnTo>
                    <a:lnTo>
                      <a:pt x="97" y="8"/>
                    </a:lnTo>
                    <a:lnTo>
                      <a:pt x="63" y="372"/>
                    </a:lnTo>
                    <a:lnTo>
                      <a:pt x="0" y="1033"/>
                    </a:lnTo>
                    <a:lnTo>
                      <a:pt x="0" y="1036"/>
                    </a:lnTo>
                    <a:lnTo>
                      <a:pt x="0" y="1036"/>
                    </a:lnTo>
                    <a:lnTo>
                      <a:pt x="4" y="1036"/>
                    </a:lnTo>
                    <a:lnTo>
                      <a:pt x="4" y="1036"/>
                    </a:lnTo>
                    <a:lnTo>
                      <a:pt x="4" y="1033"/>
                    </a:lnTo>
                    <a:lnTo>
                      <a:pt x="8" y="1033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75"/>
                    </a:lnTo>
                    <a:lnTo>
                      <a:pt x="542" y="438"/>
                    </a:lnTo>
                    <a:lnTo>
                      <a:pt x="101" y="8"/>
                    </a:lnTo>
                    <a:lnTo>
                      <a:pt x="101" y="4"/>
                    </a:lnTo>
                    <a:lnTo>
                      <a:pt x="101" y="4"/>
                    </a:lnTo>
                    <a:lnTo>
                      <a:pt x="97" y="0"/>
                    </a:lnTo>
                    <a:lnTo>
                      <a:pt x="97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1" name="Freeform 311"/>
              <p:cNvSpPr>
                <a:spLocks/>
              </p:cNvSpPr>
              <p:nvPr/>
            </p:nvSpPr>
            <p:spPr bwMode="auto">
              <a:xfrm>
                <a:off x="3941" y="2843"/>
                <a:ext cx="59" cy="1036"/>
              </a:xfrm>
              <a:custGeom>
                <a:avLst/>
                <a:gdLst>
                  <a:gd name="T0" fmla="*/ 59 w 59"/>
                  <a:gd name="T1" fmla="*/ 0 h 1036"/>
                  <a:gd name="T2" fmla="*/ 59 w 59"/>
                  <a:gd name="T3" fmla="*/ 0 h 1036"/>
                  <a:gd name="T4" fmla="*/ 55 w 59"/>
                  <a:gd name="T5" fmla="*/ 0 h 1036"/>
                  <a:gd name="T6" fmla="*/ 12 w 59"/>
                  <a:gd name="T7" fmla="*/ 805 h 1036"/>
                  <a:gd name="T8" fmla="*/ 0 w 59"/>
                  <a:gd name="T9" fmla="*/ 1029 h 1036"/>
                  <a:gd name="T10" fmla="*/ 0 w 59"/>
                  <a:gd name="T11" fmla="*/ 1036 h 1036"/>
                  <a:gd name="T12" fmla="*/ 4 w 59"/>
                  <a:gd name="T13" fmla="*/ 1029 h 1036"/>
                  <a:gd name="T14" fmla="*/ 59 w 59"/>
                  <a:gd name="T15" fmla="*/ 4 h 1036"/>
                  <a:gd name="T16" fmla="*/ 59 w 59"/>
                  <a:gd name="T17" fmla="*/ 0 h 1036"/>
                  <a:gd name="T18" fmla="*/ 55 w 59"/>
                  <a:gd name="T19" fmla="*/ 0 h 1036"/>
                  <a:gd name="T20" fmla="*/ 59 w 59"/>
                  <a:gd name="T21" fmla="*/ 0 h 1036"/>
                  <a:gd name="T22" fmla="*/ 59 w 59"/>
                  <a:gd name="T23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1036">
                    <a:moveTo>
                      <a:pt x="59" y="0"/>
                    </a:moveTo>
                    <a:lnTo>
                      <a:pt x="59" y="0"/>
                    </a:lnTo>
                    <a:lnTo>
                      <a:pt x="55" y="0"/>
                    </a:lnTo>
                    <a:lnTo>
                      <a:pt x="12" y="805"/>
                    </a:lnTo>
                    <a:lnTo>
                      <a:pt x="0" y="1029"/>
                    </a:lnTo>
                    <a:lnTo>
                      <a:pt x="0" y="1036"/>
                    </a:lnTo>
                    <a:lnTo>
                      <a:pt x="4" y="1029"/>
                    </a:lnTo>
                    <a:lnTo>
                      <a:pt x="59" y="4"/>
                    </a:lnTo>
                    <a:lnTo>
                      <a:pt x="59" y="0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2" name="Freeform 312"/>
              <p:cNvSpPr>
                <a:spLocks/>
              </p:cNvSpPr>
              <p:nvPr/>
            </p:nvSpPr>
            <p:spPr bwMode="auto">
              <a:xfrm>
                <a:off x="3941" y="2843"/>
                <a:ext cx="59" cy="1036"/>
              </a:xfrm>
              <a:custGeom>
                <a:avLst/>
                <a:gdLst>
                  <a:gd name="T0" fmla="*/ 59 w 59"/>
                  <a:gd name="T1" fmla="*/ 0 h 1036"/>
                  <a:gd name="T2" fmla="*/ 59 w 59"/>
                  <a:gd name="T3" fmla="*/ 0 h 1036"/>
                  <a:gd name="T4" fmla="*/ 55 w 59"/>
                  <a:gd name="T5" fmla="*/ 0 h 1036"/>
                  <a:gd name="T6" fmla="*/ 12 w 59"/>
                  <a:gd name="T7" fmla="*/ 805 h 1036"/>
                  <a:gd name="T8" fmla="*/ 0 w 59"/>
                  <a:gd name="T9" fmla="*/ 1029 h 1036"/>
                  <a:gd name="T10" fmla="*/ 0 w 59"/>
                  <a:gd name="T11" fmla="*/ 1036 h 1036"/>
                  <a:gd name="T12" fmla="*/ 4 w 59"/>
                  <a:gd name="T13" fmla="*/ 1029 h 1036"/>
                  <a:gd name="T14" fmla="*/ 59 w 59"/>
                  <a:gd name="T15" fmla="*/ 4 h 1036"/>
                  <a:gd name="T16" fmla="*/ 59 w 59"/>
                  <a:gd name="T17" fmla="*/ 0 h 1036"/>
                  <a:gd name="T18" fmla="*/ 55 w 59"/>
                  <a:gd name="T19" fmla="*/ 0 h 1036"/>
                  <a:gd name="T20" fmla="*/ 59 w 59"/>
                  <a:gd name="T21" fmla="*/ 0 h 1036"/>
                  <a:gd name="T22" fmla="*/ 59 w 59"/>
                  <a:gd name="T23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1036">
                    <a:moveTo>
                      <a:pt x="59" y="0"/>
                    </a:moveTo>
                    <a:lnTo>
                      <a:pt x="59" y="0"/>
                    </a:lnTo>
                    <a:lnTo>
                      <a:pt x="55" y="0"/>
                    </a:lnTo>
                    <a:lnTo>
                      <a:pt x="12" y="805"/>
                    </a:lnTo>
                    <a:lnTo>
                      <a:pt x="0" y="1029"/>
                    </a:lnTo>
                    <a:lnTo>
                      <a:pt x="0" y="1036"/>
                    </a:lnTo>
                    <a:lnTo>
                      <a:pt x="4" y="1029"/>
                    </a:lnTo>
                    <a:lnTo>
                      <a:pt x="59" y="4"/>
                    </a:lnTo>
                    <a:lnTo>
                      <a:pt x="59" y="0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3" name="Freeform 313"/>
              <p:cNvSpPr>
                <a:spLocks/>
              </p:cNvSpPr>
              <p:nvPr/>
            </p:nvSpPr>
            <p:spPr bwMode="auto">
              <a:xfrm>
                <a:off x="4279" y="3313"/>
                <a:ext cx="238" cy="232"/>
              </a:xfrm>
              <a:custGeom>
                <a:avLst/>
                <a:gdLst>
                  <a:gd name="T0" fmla="*/ 238 w 238"/>
                  <a:gd name="T1" fmla="*/ 0 h 232"/>
                  <a:gd name="T2" fmla="*/ 0 w 238"/>
                  <a:gd name="T3" fmla="*/ 232 h 232"/>
                  <a:gd name="T4" fmla="*/ 238 w 238"/>
                  <a:gd name="T5" fmla="*/ 0 h 232"/>
                  <a:gd name="T6" fmla="*/ 238 w 238"/>
                  <a:gd name="T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232">
                    <a:moveTo>
                      <a:pt x="238" y="0"/>
                    </a:moveTo>
                    <a:lnTo>
                      <a:pt x="0" y="232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4" name="Freeform 314"/>
              <p:cNvSpPr>
                <a:spLocks/>
              </p:cNvSpPr>
              <p:nvPr/>
            </p:nvSpPr>
            <p:spPr bwMode="auto">
              <a:xfrm>
                <a:off x="4279" y="3313"/>
                <a:ext cx="238" cy="232"/>
              </a:xfrm>
              <a:custGeom>
                <a:avLst/>
                <a:gdLst>
                  <a:gd name="T0" fmla="*/ 238 w 238"/>
                  <a:gd name="T1" fmla="*/ 0 h 232"/>
                  <a:gd name="T2" fmla="*/ 0 w 238"/>
                  <a:gd name="T3" fmla="*/ 232 h 232"/>
                  <a:gd name="T4" fmla="*/ 238 w 238"/>
                  <a:gd name="T5" fmla="*/ 0 h 232"/>
                  <a:gd name="T6" fmla="*/ 238 w 238"/>
                  <a:gd name="T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232">
                    <a:moveTo>
                      <a:pt x="238" y="0"/>
                    </a:moveTo>
                    <a:lnTo>
                      <a:pt x="0" y="232"/>
                    </a:lnTo>
                    <a:lnTo>
                      <a:pt x="238" y="0"/>
                    </a:lnTo>
                    <a:lnTo>
                      <a:pt x="23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5" name="Freeform 315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0 w 4"/>
                  <a:gd name="T7" fmla="*/ 4 h 4"/>
                  <a:gd name="T8" fmla="*/ 0 w 4"/>
                  <a:gd name="T9" fmla="*/ 0 h 4"/>
                  <a:gd name="T10" fmla="*/ 4 w 4"/>
                  <a:gd name="T11" fmla="*/ 0 h 4"/>
                  <a:gd name="T12" fmla="*/ 0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6" name="Freeform 316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0 w 4"/>
                  <a:gd name="T7" fmla="*/ 4 h 4"/>
                  <a:gd name="T8" fmla="*/ 0 w 4"/>
                  <a:gd name="T9" fmla="*/ 0 h 4"/>
                  <a:gd name="T10" fmla="*/ 4 w 4"/>
                  <a:gd name="T11" fmla="*/ 0 h 4"/>
                  <a:gd name="T12" fmla="*/ 0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7" name="Freeform 317"/>
              <p:cNvSpPr>
                <a:spLocks/>
              </p:cNvSpPr>
              <p:nvPr/>
            </p:nvSpPr>
            <p:spPr bwMode="auto">
              <a:xfrm>
                <a:off x="5092" y="4320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8" name="Freeform 318"/>
              <p:cNvSpPr>
                <a:spLocks/>
              </p:cNvSpPr>
              <p:nvPr/>
            </p:nvSpPr>
            <p:spPr bwMode="auto">
              <a:xfrm>
                <a:off x="5092" y="4320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89" name="Freeform 319"/>
              <p:cNvSpPr>
                <a:spLocks noEditPoints="1"/>
              </p:cNvSpPr>
              <p:nvPr/>
            </p:nvSpPr>
            <p:spPr bwMode="auto">
              <a:xfrm>
                <a:off x="3941" y="3313"/>
                <a:ext cx="1147" cy="1007"/>
              </a:xfrm>
              <a:custGeom>
                <a:avLst/>
                <a:gdLst>
                  <a:gd name="T0" fmla="*/ 944 w 1147"/>
                  <a:gd name="T1" fmla="*/ 647 h 1007"/>
                  <a:gd name="T2" fmla="*/ 1143 w 1147"/>
                  <a:gd name="T3" fmla="*/ 1003 h 1007"/>
                  <a:gd name="T4" fmla="*/ 1143 w 1147"/>
                  <a:gd name="T5" fmla="*/ 1003 h 1007"/>
                  <a:gd name="T6" fmla="*/ 944 w 1147"/>
                  <a:gd name="T7" fmla="*/ 647 h 1007"/>
                  <a:gd name="T8" fmla="*/ 576 w 1147"/>
                  <a:gd name="T9" fmla="*/ 0 h 1007"/>
                  <a:gd name="T10" fmla="*/ 576 w 1147"/>
                  <a:gd name="T11" fmla="*/ 0 h 1007"/>
                  <a:gd name="T12" fmla="*/ 338 w 1147"/>
                  <a:gd name="T13" fmla="*/ 232 h 1007"/>
                  <a:gd name="T14" fmla="*/ 4 w 1147"/>
                  <a:gd name="T15" fmla="*/ 559 h 1007"/>
                  <a:gd name="T16" fmla="*/ 0 w 1147"/>
                  <a:gd name="T17" fmla="*/ 566 h 1007"/>
                  <a:gd name="T18" fmla="*/ 0 w 1147"/>
                  <a:gd name="T19" fmla="*/ 566 h 1007"/>
                  <a:gd name="T20" fmla="*/ 0 w 1147"/>
                  <a:gd name="T21" fmla="*/ 566 h 1007"/>
                  <a:gd name="T22" fmla="*/ 0 w 1147"/>
                  <a:gd name="T23" fmla="*/ 566 h 1007"/>
                  <a:gd name="T24" fmla="*/ 4 w 1147"/>
                  <a:gd name="T25" fmla="*/ 566 h 1007"/>
                  <a:gd name="T26" fmla="*/ 4 w 1147"/>
                  <a:gd name="T27" fmla="*/ 566 h 1007"/>
                  <a:gd name="T28" fmla="*/ 1147 w 1147"/>
                  <a:gd name="T29" fmla="*/ 1007 h 1007"/>
                  <a:gd name="T30" fmla="*/ 1143 w 1147"/>
                  <a:gd name="T31" fmla="*/ 1003 h 1007"/>
                  <a:gd name="T32" fmla="*/ 4 w 1147"/>
                  <a:gd name="T33" fmla="*/ 566 h 1007"/>
                  <a:gd name="T34" fmla="*/ 580 w 1147"/>
                  <a:gd name="T35" fmla="*/ 4 h 1007"/>
                  <a:gd name="T36" fmla="*/ 580 w 1147"/>
                  <a:gd name="T37" fmla="*/ 0 h 1007"/>
                  <a:gd name="T38" fmla="*/ 580 w 1147"/>
                  <a:gd name="T39" fmla="*/ 0 h 1007"/>
                  <a:gd name="T40" fmla="*/ 580 w 1147"/>
                  <a:gd name="T41" fmla="*/ 0 h 1007"/>
                  <a:gd name="T42" fmla="*/ 576 w 1147"/>
                  <a:gd name="T43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1007">
                    <a:moveTo>
                      <a:pt x="944" y="647"/>
                    </a:moveTo>
                    <a:lnTo>
                      <a:pt x="1143" y="1003"/>
                    </a:lnTo>
                    <a:lnTo>
                      <a:pt x="1143" y="1003"/>
                    </a:lnTo>
                    <a:lnTo>
                      <a:pt x="944" y="647"/>
                    </a:lnTo>
                    <a:close/>
                    <a:moveTo>
                      <a:pt x="576" y="0"/>
                    </a:moveTo>
                    <a:lnTo>
                      <a:pt x="576" y="0"/>
                    </a:lnTo>
                    <a:lnTo>
                      <a:pt x="338" y="232"/>
                    </a:lnTo>
                    <a:lnTo>
                      <a:pt x="4" y="559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1147" y="1007"/>
                    </a:lnTo>
                    <a:lnTo>
                      <a:pt x="1143" y="1003"/>
                    </a:lnTo>
                    <a:lnTo>
                      <a:pt x="4" y="566"/>
                    </a:lnTo>
                    <a:lnTo>
                      <a:pt x="580" y="4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0" name="Freeform 320"/>
              <p:cNvSpPr>
                <a:spLocks noEditPoints="1"/>
              </p:cNvSpPr>
              <p:nvPr/>
            </p:nvSpPr>
            <p:spPr bwMode="auto">
              <a:xfrm>
                <a:off x="3941" y="3313"/>
                <a:ext cx="1147" cy="1007"/>
              </a:xfrm>
              <a:custGeom>
                <a:avLst/>
                <a:gdLst>
                  <a:gd name="T0" fmla="*/ 944 w 1147"/>
                  <a:gd name="T1" fmla="*/ 647 h 1007"/>
                  <a:gd name="T2" fmla="*/ 1143 w 1147"/>
                  <a:gd name="T3" fmla="*/ 1003 h 1007"/>
                  <a:gd name="T4" fmla="*/ 1143 w 1147"/>
                  <a:gd name="T5" fmla="*/ 1003 h 1007"/>
                  <a:gd name="T6" fmla="*/ 944 w 1147"/>
                  <a:gd name="T7" fmla="*/ 647 h 1007"/>
                  <a:gd name="T8" fmla="*/ 576 w 1147"/>
                  <a:gd name="T9" fmla="*/ 0 h 1007"/>
                  <a:gd name="T10" fmla="*/ 576 w 1147"/>
                  <a:gd name="T11" fmla="*/ 0 h 1007"/>
                  <a:gd name="T12" fmla="*/ 338 w 1147"/>
                  <a:gd name="T13" fmla="*/ 232 h 1007"/>
                  <a:gd name="T14" fmla="*/ 4 w 1147"/>
                  <a:gd name="T15" fmla="*/ 559 h 1007"/>
                  <a:gd name="T16" fmla="*/ 0 w 1147"/>
                  <a:gd name="T17" fmla="*/ 566 h 1007"/>
                  <a:gd name="T18" fmla="*/ 0 w 1147"/>
                  <a:gd name="T19" fmla="*/ 566 h 1007"/>
                  <a:gd name="T20" fmla="*/ 0 w 1147"/>
                  <a:gd name="T21" fmla="*/ 566 h 1007"/>
                  <a:gd name="T22" fmla="*/ 0 w 1147"/>
                  <a:gd name="T23" fmla="*/ 566 h 1007"/>
                  <a:gd name="T24" fmla="*/ 4 w 1147"/>
                  <a:gd name="T25" fmla="*/ 566 h 1007"/>
                  <a:gd name="T26" fmla="*/ 4 w 1147"/>
                  <a:gd name="T27" fmla="*/ 566 h 1007"/>
                  <a:gd name="T28" fmla="*/ 1147 w 1147"/>
                  <a:gd name="T29" fmla="*/ 1007 h 1007"/>
                  <a:gd name="T30" fmla="*/ 1143 w 1147"/>
                  <a:gd name="T31" fmla="*/ 1003 h 1007"/>
                  <a:gd name="T32" fmla="*/ 4 w 1147"/>
                  <a:gd name="T33" fmla="*/ 566 h 1007"/>
                  <a:gd name="T34" fmla="*/ 580 w 1147"/>
                  <a:gd name="T35" fmla="*/ 4 h 1007"/>
                  <a:gd name="T36" fmla="*/ 580 w 1147"/>
                  <a:gd name="T37" fmla="*/ 0 h 1007"/>
                  <a:gd name="T38" fmla="*/ 580 w 1147"/>
                  <a:gd name="T39" fmla="*/ 0 h 1007"/>
                  <a:gd name="T40" fmla="*/ 580 w 1147"/>
                  <a:gd name="T41" fmla="*/ 0 h 1007"/>
                  <a:gd name="T42" fmla="*/ 576 w 1147"/>
                  <a:gd name="T43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1007">
                    <a:moveTo>
                      <a:pt x="944" y="647"/>
                    </a:moveTo>
                    <a:lnTo>
                      <a:pt x="1143" y="1003"/>
                    </a:lnTo>
                    <a:lnTo>
                      <a:pt x="1143" y="1003"/>
                    </a:lnTo>
                    <a:lnTo>
                      <a:pt x="944" y="647"/>
                    </a:lnTo>
                    <a:moveTo>
                      <a:pt x="576" y="0"/>
                    </a:moveTo>
                    <a:lnTo>
                      <a:pt x="576" y="0"/>
                    </a:lnTo>
                    <a:lnTo>
                      <a:pt x="338" y="232"/>
                    </a:lnTo>
                    <a:lnTo>
                      <a:pt x="4" y="559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1147" y="1007"/>
                    </a:lnTo>
                    <a:lnTo>
                      <a:pt x="1143" y="1003"/>
                    </a:lnTo>
                    <a:lnTo>
                      <a:pt x="4" y="566"/>
                    </a:lnTo>
                    <a:lnTo>
                      <a:pt x="580" y="4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7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1" name="Freeform 321"/>
              <p:cNvSpPr>
                <a:spLocks/>
              </p:cNvSpPr>
              <p:nvPr/>
            </p:nvSpPr>
            <p:spPr bwMode="auto">
              <a:xfrm>
                <a:off x="5656" y="297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2" name="Freeform 322"/>
              <p:cNvSpPr>
                <a:spLocks/>
              </p:cNvSpPr>
              <p:nvPr/>
            </p:nvSpPr>
            <p:spPr bwMode="auto">
              <a:xfrm>
                <a:off x="5656" y="297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3" name="Freeform 323"/>
              <p:cNvSpPr>
                <a:spLocks/>
              </p:cNvSpPr>
              <p:nvPr/>
            </p:nvSpPr>
            <p:spPr bwMode="auto">
              <a:xfrm>
                <a:off x="5317" y="11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4" name="Freeform 324"/>
              <p:cNvSpPr>
                <a:spLocks/>
              </p:cNvSpPr>
              <p:nvPr/>
            </p:nvSpPr>
            <p:spPr bwMode="auto">
              <a:xfrm>
                <a:off x="5317" y="11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5" name="Freeform 325"/>
              <p:cNvSpPr>
                <a:spLocks/>
              </p:cNvSpPr>
              <p:nvPr/>
            </p:nvSpPr>
            <p:spPr bwMode="auto">
              <a:xfrm>
                <a:off x="5050" y="305"/>
                <a:ext cx="601" cy="870"/>
              </a:xfrm>
              <a:custGeom>
                <a:avLst/>
                <a:gdLst>
                  <a:gd name="T0" fmla="*/ 601 w 601"/>
                  <a:gd name="T1" fmla="*/ 0 h 870"/>
                  <a:gd name="T2" fmla="*/ 0 w 601"/>
                  <a:gd name="T3" fmla="*/ 319 h 870"/>
                  <a:gd name="T4" fmla="*/ 0 w 601"/>
                  <a:gd name="T5" fmla="*/ 319 h 870"/>
                  <a:gd name="T6" fmla="*/ 267 w 601"/>
                  <a:gd name="T7" fmla="*/ 870 h 870"/>
                  <a:gd name="T8" fmla="*/ 267 w 601"/>
                  <a:gd name="T9" fmla="*/ 870 h 870"/>
                  <a:gd name="T10" fmla="*/ 271 w 601"/>
                  <a:gd name="T11" fmla="*/ 867 h 870"/>
                  <a:gd name="T12" fmla="*/ 4 w 601"/>
                  <a:gd name="T13" fmla="*/ 319 h 870"/>
                  <a:gd name="T14" fmla="*/ 4 w 601"/>
                  <a:gd name="T15" fmla="*/ 316 h 870"/>
                  <a:gd name="T16" fmla="*/ 4 w 601"/>
                  <a:gd name="T17" fmla="*/ 316 h 870"/>
                  <a:gd name="T18" fmla="*/ 601 w 601"/>
                  <a:gd name="T19" fmla="*/ 0 h 870"/>
                  <a:gd name="T20" fmla="*/ 601 w 601"/>
                  <a:gd name="T21" fmla="*/ 0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1" h="870">
                    <a:moveTo>
                      <a:pt x="601" y="0"/>
                    </a:moveTo>
                    <a:lnTo>
                      <a:pt x="0" y="319"/>
                    </a:lnTo>
                    <a:lnTo>
                      <a:pt x="0" y="319"/>
                    </a:lnTo>
                    <a:lnTo>
                      <a:pt x="267" y="870"/>
                    </a:lnTo>
                    <a:lnTo>
                      <a:pt x="267" y="870"/>
                    </a:lnTo>
                    <a:lnTo>
                      <a:pt x="271" y="867"/>
                    </a:lnTo>
                    <a:lnTo>
                      <a:pt x="4" y="319"/>
                    </a:lnTo>
                    <a:lnTo>
                      <a:pt x="4" y="316"/>
                    </a:lnTo>
                    <a:lnTo>
                      <a:pt x="4" y="316"/>
                    </a:lnTo>
                    <a:lnTo>
                      <a:pt x="601" y="0"/>
                    </a:lnTo>
                    <a:lnTo>
                      <a:pt x="60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6" name="Freeform 326"/>
              <p:cNvSpPr>
                <a:spLocks/>
              </p:cNvSpPr>
              <p:nvPr/>
            </p:nvSpPr>
            <p:spPr bwMode="auto">
              <a:xfrm>
                <a:off x="5050" y="305"/>
                <a:ext cx="601" cy="870"/>
              </a:xfrm>
              <a:custGeom>
                <a:avLst/>
                <a:gdLst>
                  <a:gd name="T0" fmla="*/ 601 w 601"/>
                  <a:gd name="T1" fmla="*/ 0 h 870"/>
                  <a:gd name="T2" fmla="*/ 0 w 601"/>
                  <a:gd name="T3" fmla="*/ 319 h 870"/>
                  <a:gd name="T4" fmla="*/ 0 w 601"/>
                  <a:gd name="T5" fmla="*/ 319 h 870"/>
                  <a:gd name="T6" fmla="*/ 267 w 601"/>
                  <a:gd name="T7" fmla="*/ 870 h 870"/>
                  <a:gd name="T8" fmla="*/ 267 w 601"/>
                  <a:gd name="T9" fmla="*/ 870 h 870"/>
                  <a:gd name="T10" fmla="*/ 271 w 601"/>
                  <a:gd name="T11" fmla="*/ 867 h 870"/>
                  <a:gd name="T12" fmla="*/ 4 w 601"/>
                  <a:gd name="T13" fmla="*/ 319 h 870"/>
                  <a:gd name="T14" fmla="*/ 4 w 601"/>
                  <a:gd name="T15" fmla="*/ 316 h 870"/>
                  <a:gd name="T16" fmla="*/ 4 w 601"/>
                  <a:gd name="T17" fmla="*/ 316 h 870"/>
                  <a:gd name="T18" fmla="*/ 601 w 601"/>
                  <a:gd name="T19" fmla="*/ 0 h 870"/>
                  <a:gd name="T20" fmla="*/ 601 w 601"/>
                  <a:gd name="T21" fmla="*/ 0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1" h="870">
                    <a:moveTo>
                      <a:pt x="601" y="0"/>
                    </a:moveTo>
                    <a:lnTo>
                      <a:pt x="0" y="319"/>
                    </a:lnTo>
                    <a:lnTo>
                      <a:pt x="0" y="319"/>
                    </a:lnTo>
                    <a:lnTo>
                      <a:pt x="267" y="870"/>
                    </a:lnTo>
                    <a:lnTo>
                      <a:pt x="267" y="870"/>
                    </a:lnTo>
                    <a:lnTo>
                      <a:pt x="271" y="867"/>
                    </a:lnTo>
                    <a:lnTo>
                      <a:pt x="4" y="319"/>
                    </a:lnTo>
                    <a:lnTo>
                      <a:pt x="4" y="316"/>
                    </a:lnTo>
                    <a:lnTo>
                      <a:pt x="4" y="316"/>
                    </a:lnTo>
                    <a:lnTo>
                      <a:pt x="601" y="0"/>
                    </a:lnTo>
                    <a:lnTo>
                      <a:pt x="60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7" name="Freeform 327"/>
              <p:cNvSpPr>
                <a:spLocks/>
              </p:cNvSpPr>
              <p:nvPr/>
            </p:nvSpPr>
            <p:spPr bwMode="auto">
              <a:xfrm>
                <a:off x="5059" y="301"/>
                <a:ext cx="592" cy="312"/>
              </a:xfrm>
              <a:custGeom>
                <a:avLst/>
                <a:gdLst>
                  <a:gd name="T0" fmla="*/ 592 w 592"/>
                  <a:gd name="T1" fmla="*/ 0 h 312"/>
                  <a:gd name="T2" fmla="*/ 0 w 592"/>
                  <a:gd name="T3" fmla="*/ 312 h 312"/>
                  <a:gd name="T4" fmla="*/ 0 w 592"/>
                  <a:gd name="T5" fmla="*/ 312 h 312"/>
                  <a:gd name="T6" fmla="*/ 0 w 592"/>
                  <a:gd name="T7" fmla="*/ 312 h 312"/>
                  <a:gd name="T8" fmla="*/ 592 w 592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2" h="312">
                    <a:moveTo>
                      <a:pt x="592" y="0"/>
                    </a:moveTo>
                    <a:lnTo>
                      <a:pt x="0" y="312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59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8" name="Freeform 328"/>
              <p:cNvSpPr>
                <a:spLocks/>
              </p:cNvSpPr>
              <p:nvPr/>
            </p:nvSpPr>
            <p:spPr bwMode="auto">
              <a:xfrm>
                <a:off x="5059" y="301"/>
                <a:ext cx="592" cy="312"/>
              </a:xfrm>
              <a:custGeom>
                <a:avLst/>
                <a:gdLst>
                  <a:gd name="T0" fmla="*/ 592 w 592"/>
                  <a:gd name="T1" fmla="*/ 0 h 312"/>
                  <a:gd name="T2" fmla="*/ 0 w 592"/>
                  <a:gd name="T3" fmla="*/ 312 h 312"/>
                  <a:gd name="T4" fmla="*/ 0 w 592"/>
                  <a:gd name="T5" fmla="*/ 312 h 312"/>
                  <a:gd name="T6" fmla="*/ 0 w 592"/>
                  <a:gd name="T7" fmla="*/ 312 h 312"/>
                  <a:gd name="T8" fmla="*/ 592 w 592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2" h="312">
                    <a:moveTo>
                      <a:pt x="592" y="0"/>
                    </a:moveTo>
                    <a:lnTo>
                      <a:pt x="0" y="312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59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9" name="Rectangle 329"/>
              <p:cNvSpPr>
                <a:spLocks noChangeArrowheads="1"/>
              </p:cNvSpPr>
              <p:nvPr/>
            </p:nvSpPr>
            <p:spPr bwMode="auto">
              <a:xfrm>
                <a:off x="5050" y="621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0" name="Freeform 330"/>
              <p:cNvSpPr>
                <a:spLocks/>
              </p:cNvSpPr>
              <p:nvPr/>
            </p:nvSpPr>
            <p:spPr bwMode="auto">
              <a:xfrm>
                <a:off x="5050" y="6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1" name="Freeform 331"/>
              <p:cNvSpPr>
                <a:spLocks noEditPoints="1"/>
              </p:cNvSpPr>
              <p:nvPr/>
            </p:nvSpPr>
            <p:spPr bwMode="auto">
              <a:xfrm>
                <a:off x="5317" y="305"/>
                <a:ext cx="775" cy="1043"/>
              </a:xfrm>
              <a:custGeom>
                <a:avLst/>
                <a:gdLst>
                  <a:gd name="T0" fmla="*/ 775 w 775"/>
                  <a:gd name="T1" fmla="*/ 1039 h 1043"/>
                  <a:gd name="T2" fmla="*/ 216 w 775"/>
                  <a:gd name="T3" fmla="*/ 918 h 1043"/>
                  <a:gd name="T4" fmla="*/ 775 w 775"/>
                  <a:gd name="T5" fmla="*/ 1039 h 1043"/>
                  <a:gd name="T6" fmla="*/ 339 w 775"/>
                  <a:gd name="T7" fmla="*/ 0 h 1043"/>
                  <a:gd name="T8" fmla="*/ 334 w 775"/>
                  <a:gd name="T9" fmla="*/ 0 h 1043"/>
                  <a:gd name="T10" fmla="*/ 334 w 775"/>
                  <a:gd name="T11" fmla="*/ 0 h 1043"/>
                  <a:gd name="T12" fmla="*/ 4 w 775"/>
                  <a:gd name="T13" fmla="*/ 867 h 1043"/>
                  <a:gd name="T14" fmla="*/ 0 w 775"/>
                  <a:gd name="T15" fmla="*/ 870 h 1043"/>
                  <a:gd name="T16" fmla="*/ 0 w 775"/>
                  <a:gd name="T17" fmla="*/ 874 h 1043"/>
                  <a:gd name="T18" fmla="*/ 0 w 775"/>
                  <a:gd name="T19" fmla="*/ 874 h 1043"/>
                  <a:gd name="T20" fmla="*/ 4 w 775"/>
                  <a:gd name="T21" fmla="*/ 874 h 1043"/>
                  <a:gd name="T22" fmla="*/ 4 w 775"/>
                  <a:gd name="T23" fmla="*/ 874 h 1043"/>
                  <a:gd name="T24" fmla="*/ 516 w 775"/>
                  <a:gd name="T25" fmla="*/ 984 h 1043"/>
                  <a:gd name="T26" fmla="*/ 775 w 775"/>
                  <a:gd name="T27" fmla="*/ 1043 h 1043"/>
                  <a:gd name="T28" fmla="*/ 775 w 775"/>
                  <a:gd name="T29" fmla="*/ 1043 h 1043"/>
                  <a:gd name="T30" fmla="*/ 775 w 775"/>
                  <a:gd name="T31" fmla="*/ 1043 h 1043"/>
                  <a:gd name="T32" fmla="*/ 775 w 775"/>
                  <a:gd name="T33" fmla="*/ 1043 h 1043"/>
                  <a:gd name="T34" fmla="*/ 775 w 775"/>
                  <a:gd name="T35" fmla="*/ 1043 h 1043"/>
                  <a:gd name="T36" fmla="*/ 775 w 775"/>
                  <a:gd name="T37" fmla="*/ 1039 h 1043"/>
                  <a:gd name="T38" fmla="*/ 216 w 775"/>
                  <a:gd name="T39" fmla="*/ 918 h 1043"/>
                  <a:gd name="T40" fmla="*/ 8 w 775"/>
                  <a:gd name="T41" fmla="*/ 870 h 1043"/>
                  <a:gd name="T42" fmla="*/ 4 w 775"/>
                  <a:gd name="T43" fmla="*/ 870 h 1043"/>
                  <a:gd name="T44" fmla="*/ 4 w 775"/>
                  <a:gd name="T45" fmla="*/ 870 h 1043"/>
                  <a:gd name="T46" fmla="*/ 339 w 775"/>
                  <a:gd name="T47" fmla="*/ 0 h 1043"/>
                  <a:gd name="T48" fmla="*/ 339 w 775"/>
                  <a:gd name="T49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5" h="1043">
                    <a:moveTo>
                      <a:pt x="775" y="1039"/>
                    </a:moveTo>
                    <a:lnTo>
                      <a:pt x="216" y="918"/>
                    </a:lnTo>
                    <a:lnTo>
                      <a:pt x="775" y="1039"/>
                    </a:lnTo>
                    <a:close/>
                    <a:moveTo>
                      <a:pt x="339" y="0"/>
                    </a:moveTo>
                    <a:lnTo>
                      <a:pt x="334" y="0"/>
                    </a:lnTo>
                    <a:lnTo>
                      <a:pt x="334" y="0"/>
                    </a:lnTo>
                    <a:lnTo>
                      <a:pt x="4" y="867"/>
                    </a:lnTo>
                    <a:lnTo>
                      <a:pt x="0" y="87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4"/>
                    </a:lnTo>
                    <a:lnTo>
                      <a:pt x="516" y="984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39"/>
                    </a:lnTo>
                    <a:lnTo>
                      <a:pt x="216" y="918"/>
                    </a:lnTo>
                    <a:lnTo>
                      <a:pt x="8" y="870"/>
                    </a:lnTo>
                    <a:lnTo>
                      <a:pt x="4" y="870"/>
                    </a:lnTo>
                    <a:lnTo>
                      <a:pt x="4" y="870"/>
                    </a:lnTo>
                    <a:lnTo>
                      <a:pt x="339" y="0"/>
                    </a:lnTo>
                    <a:lnTo>
                      <a:pt x="33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2" name="Freeform 332"/>
              <p:cNvSpPr>
                <a:spLocks noEditPoints="1"/>
              </p:cNvSpPr>
              <p:nvPr/>
            </p:nvSpPr>
            <p:spPr bwMode="auto">
              <a:xfrm>
                <a:off x="5317" y="305"/>
                <a:ext cx="775" cy="1043"/>
              </a:xfrm>
              <a:custGeom>
                <a:avLst/>
                <a:gdLst>
                  <a:gd name="T0" fmla="*/ 775 w 775"/>
                  <a:gd name="T1" fmla="*/ 1039 h 1043"/>
                  <a:gd name="T2" fmla="*/ 216 w 775"/>
                  <a:gd name="T3" fmla="*/ 918 h 1043"/>
                  <a:gd name="T4" fmla="*/ 775 w 775"/>
                  <a:gd name="T5" fmla="*/ 1039 h 1043"/>
                  <a:gd name="T6" fmla="*/ 339 w 775"/>
                  <a:gd name="T7" fmla="*/ 0 h 1043"/>
                  <a:gd name="T8" fmla="*/ 334 w 775"/>
                  <a:gd name="T9" fmla="*/ 0 h 1043"/>
                  <a:gd name="T10" fmla="*/ 334 w 775"/>
                  <a:gd name="T11" fmla="*/ 0 h 1043"/>
                  <a:gd name="T12" fmla="*/ 4 w 775"/>
                  <a:gd name="T13" fmla="*/ 867 h 1043"/>
                  <a:gd name="T14" fmla="*/ 0 w 775"/>
                  <a:gd name="T15" fmla="*/ 870 h 1043"/>
                  <a:gd name="T16" fmla="*/ 0 w 775"/>
                  <a:gd name="T17" fmla="*/ 874 h 1043"/>
                  <a:gd name="T18" fmla="*/ 0 w 775"/>
                  <a:gd name="T19" fmla="*/ 874 h 1043"/>
                  <a:gd name="T20" fmla="*/ 4 w 775"/>
                  <a:gd name="T21" fmla="*/ 874 h 1043"/>
                  <a:gd name="T22" fmla="*/ 4 w 775"/>
                  <a:gd name="T23" fmla="*/ 874 h 1043"/>
                  <a:gd name="T24" fmla="*/ 516 w 775"/>
                  <a:gd name="T25" fmla="*/ 984 h 1043"/>
                  <a:gd name="T26" fmla="*/ 775 w 775"/>
                  <a:gd name="T27" fmla="*/ 1043 h 1043"/>
                  <a:gd name="T28" fmla="*/ 775 w 775"/>
                  <a:gd name="T29" fmla="*/ 1043 h 1043"/>
                  <a:gd name="T30" fmla="*/ 775 w 775"/>
                  <a:gd name="T31" fmla="*/ 1043 h 1043"/>
                  <a:gd name="T32" fmla="*/ 775 w 775"/>
                  <a:gd name="T33" fmla="*/ 1043 h 1043"/>
                  <a:gd name="T34" fmla="*/ 775 w 775"/>
                  <a:gd name="T35" fmla="*/ 1043 h 1043"/>
                  <a:gd name="T36" fmla="*/ 775 w 775"/>
                  <a:gd name="T37" fmla="*/ 1039 h 1043"/>
                  <a:gd name="T38" fmla="*/ 216 w 775"/>
                  <a:gd name="T39" fmla="*/ 918 h 1043"/>
                  <a:gd name="T40" fmla="*/ 8 w 775"/>
                  <a:gd name="T41" fmla="*/ 870 h 1043"/>
                  <a:gd name="T42" fmla="*/ 4 w 775"/>
                  <a:gd name="T43" fmla="*/ 870 h 1043"/>
                  <a:gd name="T44" fmla="*/ 4 w 775"/>
                  <a:gd name="T45" fmla="*/ 870 h 1043"/>
                  <a:gd name="T46" fmla="*/ 339 w 775"/>
                  <a:gd name="T47" fmla="*/ 0 h 1043"/>
                  <a:gd name="T48" fmla="*/ 339 w 775"/>
                  <a:gd name="T49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5" h="1043">
                    <a:moveTo>
                      <a:pt x="775" y="1039"/>
                    </a:moveTo>
                    <a:lnTo>
                      <a:pt x="216" y="918"/>
                    </a:lnTo>
                    <a:lnTo>
                      <a:pt x="775" y="1039"/>
                    </a:lnTo>
                    <a:moveTo>
                      <a:pt x="339" y="0"/>
                    </a:moveTo>
                    <a:lnTo>
                      <a:pt x="334" y="0"/>
                    </a:lnTo>
                    <a:lnTo>
                      <a:pt x="334" y="0"/>
                    </a:lnTo>
                    <a:lnTo>
                      <a:pt x="4" y="867"/>
                    </a:lnTo>
                    <a:lnTo>
                      <a:pt x="0" y="87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4"/>
                    </a:lnTo>
                    <a:lnTo>
                      <a:pt x="516" y="984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39"/>
                    </a:lnTo>
                    <a:lnTo>
                      <a:pt x="216" y="918"/>
                    </a:lnTo>
                    <a:lnTo>
                      <a:pt x="8" y="870"/>
                    </a:lnTo>
                    <a:lnTo>
                      <a:pt x="4" y="870"/>
                    </a:lnTo>
                    <a:lnTo>
                      <a:pt x="4" y="870"/>
                    </a:lnTo>
                    <a:lnTo>
                      <a:pt x="339" y="0"/>
                    </a:lnTo>
                    <a:lnTo>
                      <a:pt x="33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3" name="Freeform 333"/>
              <p:cNvSpPr>
                <a:spLocks/>
              </p:cNvSpPr>
              <p:nvPr/>
            </p:nvSpPr>
            <p:spPr bwMode="auto">
              <a:xfrm>
                <a:off x="5656" y="294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4" name="Freeform 334"/>
              <p:cNvSpPr>
                <a:spLocks/>
              </p:cNvSpPr>
              <p:nvPr/>
            </p:nvSpPr>
            <p:spPr bwMode="auto">
              <a:xfrm>
                <a:off x="5656" y="294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5" name="Rectangle 335"/>
              <p:cNvSpPr>
                <a:spLocks noChangeArrowheads="1"/>
              </p:cNvSpPr>
              <p:nvPr/>
            </p:nvSpPr>
            <p:spPr bwMode="auto">
              <a:xfrm>
                <a:off x="6096" y="134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6" name="Freeform 336"/>
              <p:cNvSpPr>
                <a:spLocks/>
              </p:cNvSpPr>
              <p:nvPr/>
            </p:nvSpPr>
            <p:spPr bwMode="auto">
              <a:xfrm>
                <a:off x="6096" y="13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7" name="Freeform 337"/>
              <p:cNvSpPr>
                <a:spLocks/>
              </p:cNvSpPr>
              <p:nvPr/>
            </p:nvSpPr>
            <p:spPr bwMode="auto">
              <a:xfrm>
                <a:off x="5046" y="99"/>
                <a:ext cx="610" cy="525"/>
              </a:xfrm>
              <a:custGeom>
                <a:avLst/>
                <a:gdLst>
                  <a:gd name="T0" fmla="*/ 347 w 610"/>
                  <a:gd name="T1" fmla="*/ 0 h 525"/>
                  <a:gd name="T2" fmla="*/ 347 w 610"/>
                  <a:gd name="T3" fmla="*/ 0 h 525"/>
                  <a:gd name="T4" fmla="*/ 347 w 610"/>
                  <a:gd name="T5" fmla="*/ 0 h 525"/>
                  <a:gd name="T6" fmla="*/ 347 w 610"/>
                  <a:gd name="T7" fmla="*/ 4 h 525"/>
                  <a:gd name="T8" fmla="*/ 4 w 610"/>
                  <a:gd name="T9" fmla="*/ 518 h 525"/>
                  <a:gd name="T10" fmla="*/ 4 w 610"/>
                  <a:gd name="T11" fmla="*/ 522 h 525"/>
                  <a:gd name="T12" fmla="*/ 4 w 610"/>
                  <a:gd name="T13" fmla="*/ 522 h 525"/>
                  <a:gd name="T14" fmla="*/ 4 w 610"/>
                  <a:gd name="T15" fmla="*/ 522 h 525"/>
                  <a:gd name="T16" fmla="*/ 4 w 610"/>
                  <a:gd name="T17" fmla="*/ 522 h 525"/>
                  <a:gd name="T18" fmla="*/ 0 w 610"/>
                  <a:gd name="T19" fmla="*/ 525 h 525"/>
                  <a:gd name="T20" fmla="*/ 4 w 610"/>
                  <a:gd name="T21" fmla="*/ 525 h 525"/>
                  <a:gd name="T22" fmla="*/ 605 w 610"/>
                  <a:gd name="T23" fmla="*/ 206 h 525"/>
                  <a:gd name="T24" fmla="*/ 610 w 610"/>
                  <a:gd name="T25" fmla="*/ 206 h 525"/>
                  <a:gd name="T26" fmla="*/ 610 w 610"/>
                  <a:gd name="T27" fmla="*/ 202 h 525"/>
                  <a:gd name="T28" fmla="*/ 605 w 610"/>
                  <a:gd name="T29" fmla="*/ 202 h 525"/>
                  <a:gd name="T30" fmla="*/ 13 w 610"/>
                  <a:gd name="T31" fmla="*/ 514 h 525"/>
                  <a:gd name="T32" fmla="*/ 13 w 610"/>
                  <a:gd name="T33" fmla="*/ 514 h 525"/>
                  <a:gd name="T34" fmla="*/ 351 w 610"/>
                  <a:gd name="T35" fmla="*/ 4 h 525"/>
                  <a:gd name="T36" fmla="*/ 601 w 610"/>
                  <a:gd name="T37" fmla="*/ 198 h 525"/>
                  <a:gd name="T38" fmla="*/ 347 w 610"/>
                  <a:gd name="T39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0" h="525">
                    <a:moveTo>
                      <a:pt x="347" y="0"/>
                    </a:moveTo>
                    <a:lnTo>
                      <a:pt x="347" y="0"/>
                    </a:lnTo>
                    <a:lnTo>
                      <a:pt x="347" y="0"/>
                    </a:lnTo>
                    <a:lnTo>
                      <a:pt x="347" y="4"/>
                    </a:lnTo>
                    <a:lnTo>
                      <a:pt x="4" y="518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0" y="525"/>
                    </a:lnTo>
                    <a:lnTo>
                      <a:pt x="4" y="525"/>
                    </a:lnTo>
                    <a:lnTo>
                      <a:pt x="605" y="206"/>
                    </a:lnTo>
                    <a:lnTo>
                      <a:pt x="610" y="206"/>
                    </a:lnTo>
                    <a:lnTo>
                      <a:pt x="610" y="202"/>
                    </a:lnTo>
                    <a:lnTo>
                      <a:pt x="605" y="202"/>
                    </a:lnTo>
                    <a:lnTo>
                      <a:pt x="13" y="514"/>
                    </a:lnTo>
                    <a:lnTo>
                      <a:pt x="13" y="514"/>
                    </a:lnTo>
                    <a:lnTo>
                      <a:pt x="351" y="4"/>
                    </a:lnTo>
                    <a:lnTo>
                      <a:pt x="601" y="198"/>
                    </a:lnTo>
                    <a:lnTo>
                      <a:pt x="34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8" name="Freeform 338"/>
              <p:cNvSpPr>
                <a:spLocks/>
              </p:cNvSpPr>
              <p:nvPr/>
            </p:nvSpPr>
            <p:spPr bwMode="auto">
              <a:xfrm>
                <a:off x="5046" y="99"/>
                <a:ext cx="610" cy="525"/>
              </a:xfrm>
              <a:custGeom>
                <a:avLst/>
                <a:gdLst>
                  <a:gd name="T0" fmla="*/ 347 w 610"/>
                  <a:gd name="T1" fmla="*/ 0 h 525"/>
                  <a:gd name="T2" fmla="*/ 347 w 610"/>
                  <a:gd name="T3" fmla="*/ 0 h 525"/>
                  <a:gd name="T4" fmla="*/ 347 w 610"/>
                  <a:gd name="T5" fmla="*/ 0 h 525"/>
                  <a:gd name="T6" fmla="*/ 347 w 610"/>
                  <a:gd name="T7" fmla="*/ 4 h 525"/>
                  <a:gd name="T8" fmla="*/ 4 w 610"/>
                  <a:gd name="T9" fmla="*/ 518 h 525"/>
                  <a:gd name="T10" fmla="*/ 4 w 610"/>
                  <a:gd name="T11" fmla="*/ 522 h 525"/>
                  <a:gd name="T12" fmla="*/ 4 w 610"/>
                  <a:gd name="T13" fmla="*/ 522 h 525"/>
                  <a:gd name="T14" fmla="*/ 4 w 610"/>
                  <a:gd name="T15" fmla="*/ 522 h 525"/>
                  <a:gd name="T16" fmla="*/ 4 w 610"/>
                  <a:gd name="T17" fmla="*/ 522 h 525"/>
                  <a:gd name="T18" fmla="*/ 0 w 610"/>
                  <a:gd name="T19" fmla="*/ 525 h 525"/>
                  <a:gd name="T20" fmla="*/ 4 w 610"/>
                  <a:gd name="T21" fmla="*/ 525 h 525"/>
                  <a:gd name="T22" fmla="*/ 605 w 610"/>
                  <a:gd name="T23" fmla="*/ 206 h 525"/>
                  <a:gd name="T24" fmla="*/ 610 w 610"/>
                  <a:gd name="T25" fmla="*/ 206 h 525"/>
                  <a:gd name="T26" fmla="*/ 610 w 610"/>
                  <a:gd name="T27" fmla="*/ 202 h 525"/>
                  <a:gd name="T28" fmla="*/ 605 w 610"/>
                  <a:gd name="T29" fmla="*/ 202 h 525"/>
                  <a:gd name="T30" fmla="*/ 13 w 610"/>
                  <a:gd name="T31" fmla="*/ 514 h 525"/>
                  <a:gd name="T32" fmla="*/ 13 w 610"/>
                  <a:gd name="T33" fmla="*/ 514 h 525"/>
                  <a:gd name="T34" fmla="*/ 351 w 610"/>
                  <a:gd name="T35" fmla="*/ 4 h 525"/>
                  <a:gd name="T36" fmla="*/ 601 w 610"/>
                  <a:gd name="T37" fmla="*/ 198 h 525"/>
                  <a:gd name="T38" fmla="*/ 347 w 610"/>
                  <a:gd name="T39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0" h="525">
                    <a:moveTo>
                      <a:pt x="347" y="0"/>
                    </a:moveTo>
                    <a:lnTo>
                      <a:pt x="347" y="0"/>
                    </a:lnTo>
                    <a:lnTo>
                      <a:pt x="347" y="0"/>
                    </a:lnTo>
                    <a:lnTo>
                      <a:pt x="347" y="4"/>
                    </a:lnTo>
                    <a:lnTo>
                      <a:pt x="4" y="518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0" y="525"/>
                    </a:lnTo>
                    <a:lnTo>
                      <a:pt x="4" y="525"/>
                    </a:lnTo>
                    <a:lnTo>
                      <a:pt x="605" y="206"/>
                    </a:lnTo>
                    <a:lnTo>
                      <a:pt x="610" y="206"/>
                    </a:lnTo>
                    <a:lnTo>
                      <a:pt x="610" y="202"/>
                    </a:lnTo>
                    <a:lnTo>
                      <a:pt x="605" y="202"/>
                    </a:lnTo>
                    <a:lnTo>
                      <a:pt x="13" y="514"/>
                    </a:lnTo>
                    <a:lnTo>
                      <a:pt x="13" y="514"/>
                    </a:lnTo>
                    <a:lnTo>
                      <a:pt x="351" y="4"/>
                    </a:lnTo>
                    <a:lnTo>
                      <a:pt x="601" y="198"/>
                    </a:lnTo>
                    <a:lnTo>
                      <a:pt x="347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9" name="Freeform 339"/>
              <p:cNvSpPr>
                <a:spLocks/>
              </p:cNvSpPr>
              <p:nvPr/>
            </p:nvSpPr>
            <p:spPr bwMode="auto">
              <a:xfrm>
                <a:off x="5393" y="9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0" name="Freeform 340"/>
              <p:cNvSpPr>
                <a:spLocks/>
              </p:cNvSpPr>
              <p:nvPr/>
            </p:nvSpPr>
            <p:spPr bwMode="auto">
              <a:xfrm>
                <a:off x="5393" y="9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1" name="Freeform 341"/>
              <p:cNvSpPr>
                <a:spLocks/>
              </p:cNvSpPr>
              <p:nvPr/>
            </p:nvSpPr>
            <p:spPr bwMode="auto">
              <a:xfrm>
                <a:off x="5457" y="143"/>
                <a:ext cx="199" cy="154"/>
              </a:xfrm>
              <a:custGeom>
                <a:avLst/>
                <a:gdLst>
                  <a:gd name="T0" fmla="*/ 0 w 199"/>
                  <a:gd name="T1" fmla="*/ 0 h 154"/>
                  <a:gd name="T2" fmla="*/ 199 w 199"/>
                  <a:gd name="T3" fmla="*/ 154 h 154"/>
                  <a:gd name="T4" fmla="*/ 199 w 199"/>
                  <a:gd name="T5" fmla="*/ 154 h 154"/>
                  <a:gd name="T6" fmla="*/ 0 w 199"/>
                  <a:gd name="T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9" h="154">
                    <a:moveTo>
                      <a:pt x="0" y="0"/>
                    </a:moveTo>
                    <a:lnTo>
                      <a:pt x="199" y="154"/>
                    </a:lnTo>
                    <a:lnTo>
                      <a:pt x="199" y="1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2" name="Freeform 342"/>
              <p:cNvSpPr>
                <a:spLocks/>
              </p:cNvSpPr>
              <p:nvPr/>
            </p:nvSpPr>
            <p:spPr bwMode="auto">
              <a:xfrm>
                <a:off x="5457" y="143"/>
                <a:ext cx="199" cy="154"/>
              </a:xfrm>
              <a:custGeom>
                <a:avLst/>
                <a:gdLst>
                  <a:gd name="T0" fmla="*/ 0 w 199"/>
                  <a:gd name="T1" fmla="*/ 0 h 154"/>
                  <a:gd name="T2" fmla="*/ 199 w 199"/>
                  <a:gd name="T3" fmla="*/ 154 h 154"/>
                  <a:gd name="T4" fmla="*/ 199 w 199"/>
                  <a:gd name="T5" fmla="*/ 154 h 154"/>
                  <a:gd name="T6" fmla="*/ 0 w 199"/>
                  <a:gd name="T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9" h="154">
                    <a:moveTo>
                      <a:pt x="0" y="0"/>
                    </a:moveTo>
                    <a:lnTo>
                      <a:pt x="199" y="154"/>
                    </a:lnTo>
                    <a:lnTo>
                      <a:pt x="199" y="15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3" name="Freeform 343"/>
              <p:cNvSpPr>
                <a:spLocks/>
              </p:cNvSpPr>
              <p:nvPr/>
            </p:nvSpPr>
            <p:spPr bwMode="auto">
              <a:xfrm>
                <a:off x="5656" y="301"/>
                <a:ext cx="1194" cy="1051"/>
              </a:xfrm>
              <a:custGeom>
                <a:avLst/>
                <a:gdLst>
                  <a:gd name="T0" fmla="*/ 0 w 1194"/>
                  <a:gd name="T1" fmla="*/ 0 h 1051"/>
                  <a:gd name="T2" fmla="*/ 0 w 1194"/>
                  <a:gd name="T3" fmla="*/ 4 h 1051"/>
                  <a:gd name="T4" fmla="*/ 0 w 1194"/>
                  <a:gd name="T5" fmla="*/ 4 h 1051"/>
                  <a:gd name="T6" fmla="*/ 436 w 1194"/>
                  <a:gd name="T7" fmla="*/ 1043 h 1051"/>
                  <a:gd name="T8" fmla="*/ 436 w 1194"/>
                  <a:gd name="T9" fmla="*/ 1047 h 1051"/>
                  <a:gd name="T10" fmla="*/ 436 w 1194"/>
                  <a:gd name="T11" fmla="*/ 1051 h 1051"/>
                  <a:gd name="T12" fmla="*/ 440 w 1194"/>
                  <a:gd name="T13" fmla="*/ 1047 h 1051"/>
                  <a:gd name="T14" fmla="*/ 440 w 1194"/>
                  <a:gd name="T15" fmla="*/ 1047 h 1051"/>
                  <a:gd name="T16" fmla="*/ 440 w 1194"/>
                  <a:gd name="T17" fmla="*/ 1047 h 1051"/>
                  <a:gd name="T18" fmla="*/ 444 w 1194"/>
                  <a:gd name="T19" fmla="*/ 1043 h 1051"/>
                  <a:gd name="T20" fmla="*/ 876 w 1194"/>
                  <a:gd name="T21" fmla="*/ 683 h 1051"/>
                  <a:gd name="T22" fmla="*/ 1190 w 1194"/>
                  <a:gd name="T23" fmla="*/ 423 h 1051"/>
                  <a:gd name="T24" fmla="*/ 1190 w 1194"/>
                  <a:gd name="T25" fmla="*/ 423 h 1051"/>
                  <a:gd name="T26" fmla="*/ 1194 w 1194"/>
                  <a:gd name="T27" fmla="*/ 419 h 1051"/>
                  <a:gd name="T28" fmla="*/ 1190 w 1194"/>
                  <a:gd name="T29" fmla="*/ 419 h 1051"/>
                  <a:gd name="T30" fmla="*/ 1190 w 1194"/>
                  <a:gd name="T31" fmla="*/ 423 h 1051"/>
                  <a:gd name="T32" fmla="*/ 1190 w 1194"/>
                  <a:gd name="T33" fmla="*/ 419 h 1051"/>
                  <a:gd name="T34" fmla="*/ 1185 w 1194"/>
                  <a:gd name="T35" fmla="*/ 419 h 1051"/>
                  <a:gd name="T36" fmla="*/ 1075 w 1194"/>
                  <a:gd name="T37" fmla="*/ 511 h 1051"/>
                  <a:gd name="T38" fmla="*/ 440 w 1194"/>
                  <a:gd name="T39" fmla="*/ 1043 h 1051"/>
                  <a:gd name="T40" fmla="*/ 440 w 1194"/>
                  <a:gd name="T41" fmla="*/ 1043 h 1051"/>
                  <a:gd name="T42" fmla="*/ 440 w 1194"/>
                  <a:gd name="T43" fmla="*/ 1043 h 1051"/>
                  <a:gd name="T44" fmla="*/ 4 w 1194"/>
                  <a:gd name="T45" fmla="*/ 4 h 1051"/>
                  <a:gd name="T46" fmla="*/ 940 w 1194"/>
                  <a:gd name="T47" fmla="*/ 331 h 1051"/>
                  <a:gd name="T48" fmla="*/ 0 w 1194"/>
                  <a:gd name="T49" fmla="*/ 0 h 1051"/>
                  <a:gd name="T50" fmla="*/ 0 w 1194"/>
                  <a:gd name="T51" fmla="*/ 4 h 1051"/>
                  <a:gd name="T52" fmla="*/ 0 w 1194"/>
                  <a:gd name="T53" fmla="*/ 0 h 1051"/>
                  <a:gd name="T54" fmla="*/ 0 w 1194"/>
                  <a:gd name="T55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94" h="1051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6" y="1043"/>
                    </a:lnTo>
                    <a:lnTo>
                      <a:pt x="436" y="1047"/>
                    </a:lnTo>
                    <a:lnTo>
                      <a:pt x="436" y="1051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4" y="1043"/>
                    </a:lnTo>
                    <a:lnTo>
                      <a:pt x="876" y="683"/>
                    </a:lnTo>
                    <a:lnTo>
                      <a:pt x="1190" y="423"/>
                    </a:lnTo>
                    <a:lnTo>
                      <a:pt x="1190" y="423"/>
                    </a:lnTo>
                    <a:lnTo>
                      <a:pt x="1194" y="419"/>
                    </a:lnTo>
                    <a:lnTo>
                      <a:pt x="1190" y="419"/>
                    </a:lnTo>
                    <a:lnTo>
                      <a:pt x="1190" y="423"/>
                    </a:lnTo>
                    <a:lnTo>
                      <a:pt x="1190" y="419"/>
                    </a:lnTo>
                    <a:lnTo>
                      <a:pt x="1185" y="419"/>
                    </a:lnTo>
                    <a:lnTo>
                      <a:pt x="1075" y="511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" y="4"/>
                    </a:lnTo>
                    <a:lnTo>
                      <a:pt x="940" y="33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4" name="Freeform 344"/>
              <p:cNvSpPr>
                <a:spLocks/>
              </p:cNvSpPr>
              <p:nvPr/>
            </p:nvSpPr>
            <p:spPr bwMode="auto">
              <a:xfrm>
                <a:off x="5656" y="301"/>
                <a:ext cx="1194" cy="1051"/>
              </a:xfrm>
              <a:custGeom>
                <a:avLst/>
                <a:gdLst>
                  <a:gd name="T0" fmla="*/ 0 w 1194"/>
                  <a:gd name="T1" fmla="*/ 0 h 1051"/>
                  <a:gd name="T2" fmla="*/ 0 w 1194"/>
                  <a:gd name="T3" fmla="*/ 4 h 1051"/>
                  <a:gd name="T4" fmla="*/ 0 w 1194"/>
                  <a:gd name="T5" fmla="*/ 4 h 1051"/>
                  <a:gd name="T6" fmla="*/ 436 w 1194"/>
                  <a:gd name="T7" fmla="*/ 1043 h 1051"/>
                  <a:gd name="T8" fmla="*/ 436 w 1194"/>
                  <a:gd name="T9" fmla="*/ 1047 h 1051"/>
                  <a:gd name="T10" fmla="*/ 436 w 1194"/>
                  <a:gd name="T11" fmla="*/ 1051 h 1051"/>
                  <a:gd name="T12" fmla="*/ 440 w 1194"/>
                  <a:gd name="T13" fmla="*/ 1047 h 1051"/>
                  <a:gd name="T14" fmla="*/ 440 w 1194"/>
                  <a:gd name="T15" fmla="*/ 1047 h 1051"/>
                  <a:gd name="T16" fmla="*/ 440 w 1194"/>
                  <a:gd name="T17" fmla="*/ 1047 h 1051"/>
                  <a:gd name="T18" fmla="*/ 444 w 1194"/>
                  <a:gd name="T19" fmla="*/ 1043 h 1051"/>
                  <a:gd name="T20" fmla="*/ 876 w 1194"/>
                  <a:gd name="T21" fmla="*/ 683 h 1051"/>
                  <a:gd name="T22" fmla="*/ 1190 w 1194"/>
                  <a:gd name="T23" fmla="*/ 423 h 1051"/>
                  <a:gd name="T24" fmla="*/ 1190 w 1194"/>
                  <a:gd name="T25" fmla="*/ 423 h 1051"/>
                  <a:gd name="T26" fmla="*/ 1194 w 1194"/>
                  <a:gd name="T27" fmla="*/ 419 h 1051"/>
                  <a:gd name="T28" fmla="*/ 1190 w 1194"/>
                  <a:gd name="T29" fmla="*/ 419 h 1051"/>
                  <a:gd name="T30" fmla="*/ 1190 w 1194"/>
                  <a:gd name="T31" fmla="*/ 423 h 1051"/>
                  <a:gd name="T32" fmla="*/ 1190 w 1194"/>
                  <a:gd name="T33" fmla="*/ 419 h 1051"/>
                  <a:gd name="T34" fmla="*/ 1185 w 1194"/>
                  <a:gd name="T35" fmla="*/ 419 h 1051"/>
                  <a:gd name="T36" fmla="*/ 1075 w 1194"/>
                  <a:gd name="T37" fmla="*/ 511 h 1051"/>
                  <a:gd name="T38" fmla="*/ 440 w 1194"/>
                  <a:gd name="T39" fmla="*/ 1043 h 1051"/>
                  <a:gd name="T40" fmla="*/ 440 w 1194"/>
                  <a:gd name="T41" fmla="*/ 1043 h 1051"/>
                  <a:gd name="T42" fmla="*/ 440 w 1194"/>
                  <a:gd name="T43" fmla="*/ 1043 h 1051"/>
                  <a:gd name="T44" fmla="*/ 4 w 1194"/>
                  <a:gd name="T45" fmla="*/ 4 h 1051"/>
                  <a:gd name="T46" fmla="*/ 940 w 1194"/>
                  <a:gd name="T47" fmla="*/ 331 h 1051"/>
                  <a:gd name="T48" fmla="*/ 0 w 1194"/>
                  <a:gd name="T49" fmla="*/ 0 h 1051"/>
                  <a:gd name="T50" fmla="*/ 0 w 1194"/>
                  <a:gd name="T51" fmla="*/ 4 h 1051"/>
                  <a:gd name="T52" fmla="*/ 0 w 1194"/>
                  <a:gd name="T53" fmla="*/ 0 h 1051"/>
                  <a:gd name="T54" fmla="*/ 0 w 1194"/>
                  <a:gd name="T55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94" h="1051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6" y="1043"/>
                    </a:lnTo>
                    <a:lnTo>
                      <a:pt x="436" y="1047"/>
                    </a:lnTo>
                    <a:lnTo>
                      <a:pt x="436" y="1051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4" y="1043"/>
                    </a:lnTo>
                    <a:lnTo>
                      <a:pt x="876" y="683"/>
                    </a:lnTo>
                    <a:lnTo>
                      <a:pt x="1190" y="423"/>
                    </a:lnTo>
                    <a:lnTo>
                      <a:pt x="1190" y="423"/>
                    </a:lnTo>
                    <a:lnTo>
                      <a:pt x="1194" y="419"/>
                    </a:lnTo>
                    <a:lnTo>
                      <a:pt x="1190" y="419"/>
                    </a:lnTo>
                    <a:lnTo>
                      <a:pt x="1190" y="423"/>
                    </a:lnTo>
                    <a:lnTo>
                      <a:pt x="1190" y="419"/>
                    </a:lnTo>
                    <a:lnTo>
                      <a:pt x="1185" y="419"/>
                    </a:lnTo>
                    <a:lnTo>
                      <a:pt x="1075" y="511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" y="4"/>
                    </a:lnTo>
                    <a:lnTo>
                      <a:pt x="940" y="33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5" name="Freeform 345"/>
              <p:cNvSpPr>
                <a:spLocks/>
              </p:cNvSpPr>
              <p:nvPr/>
            </p:nvSpPr>
            <p:spPr bwMode="auto">
              <a:xfrm>
                <a:off x="5660" y="-4"/>
                <a:ext cx="694" cy="305"/>
              </a:xfrm>
              <a:custGeom>
                <a:avLst/>
                <a:gdLst>
                  <a:gd name="T0" fmla="*/ 694 w 694"/>
                  <a:gd name="T1" fmla="*/ 0 h 305"/>
                  <a:gd name="T2" fmla="*/ 694 w 694"/>
                  <a:gd name="T3" fmla="*/ 0 h 305"/>
                  <a:gd name="T4" fmla="*/ 0 w 694"/>
                  <a:gd name="T5" fmla="*/ 305 h 305"/>
                  <a:gd name="T6" fmla="*/ 694 w 694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4" h="305">
                    <a:moveTo>
                      <a:pt x="694" y="0"/>
                    </a:moveTo>
                    <a:lnTo>
                      <a:pt x="694" y="0"/>
                    </a:lnTo>
                    <a:lnTo>
                      <a:pt x="0" y="305"/>
                    </a:lnTo>
                    <a:lnTo>
                      <a:pt x="69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6" name="Freeform 346"/>
              <p:cNvSpPr>
                <a:spLocks/>
              </p:cNvSpPr>
              <p:nvPr/>
            </p:nvSpPr>
            <p:spPr bwMode="auto">
              <a:xfrm>
                <a:off x="5660" y="-4"/>
                <a:ext cx="694" cy="305"/>
              </a:xfrm>
              <a:custGeom>
                <a:avLst/>
                <a:gdLst>
                  <a:gd name="T0" fmla="*/ 694 w 694"/>
                  <a:gd name="T1" fmla="*/ 0 h 305"/>
                  <a:gd name="T2" fmla="*/ 694 w 694"/>
                  <a:gd name="T3" fmla="*/ 0 h 305"/>
                  <a:gd name="T4" fmla="*/ 0 w 694"/>
                  <a:gd name="T5" fmla="*/ 305 h 305"/>
                  <a:gd name="T6" fmla="*/ 694 w 694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4" h="305">
                    <a:moveTo>
                      <a:pt x="694" y="0"/>
                    </a:moveTo>
                    <a:lnTo>
                      <a:pt x="694" y="0"/>
                    </a:lnTo>
                    <a:lnTo>
                      <a:pt x="0" y="305"/>
                    </a:lnTo>
                    <a:lnTo>
                      <a:pt x="69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7" name="Freeform 347"/>
              <p:cNvSpPr>
                <a:spLocks noEditPoints="1"/>
              </p:cNvSpPr>
              <p:nvPr/>
            </p:nvSpPr>
            <p:spPr bwMode="auto">
              <a:xfrm>
                <a:off x="5393" y="-4"/>
                <a:ext cx="953" cy="305"/>
              </a:xfrm>
              <a:custGeom>
                <a:avLst/>
                <a:gdLst>
                  <a:gd name="T0" fmla="*/ 162 w 225"/>
                  <a:gd name="T1" fmla="*/ 0 h 83"/>
                  <a:gd name="T2" fmla="*/ 156 w 225"/>
                  <a:gd name="T3" fmla="*/ 0 h 83"/>
                  <a:gd name="T4" fmla="*/ 66 w 225"/>
                  <a:gd name="T5" fmla="*/ 16 h 83"/>
                  <a:gd name="T6" fmla="*/ 1 w 225"/>
                  <a:gd name="T7" fmla="*/ 28 h 83"/>
                  <a:gd name="T8" fmla="*/ 1 w 225"/>
                  <a:gd name="T9" fmla="*/ 28 h 83"/>
                  <a:gd name="T10" fmla="*/ 0 w 225"/>
                  <a:gd name="T11" fmla="*/ 28 h 83"/>
                  <a:gd name="T12" fmla="*/ 0 w 225"/>
                  <a:gd name="T13" fmla="*/ 28 h 83"/>
                  <a:gd name="T14" fmla="*/ 0 w 225"/>
                  <a:gd name="T15" fmla="*/ 28 h 83"/>
                  <a:gd name="T16" fmla="*/ 0 w 225"/>
                  <a:gd name="T17" fmla="*/ 28 h 83"/>
                  <a:gd name="T18" fmla="*/ 60 w 225"/>
                  <a:gd name="T19" fmla="*/ 82 h 83"/>
                  <a:gd name="T20" fmla="*/ 61 w 225"/>
                  <a:gd name="T21" fmla="*/ 83 h 83"/>
                  <a:gd name="T22" fmla="*/ 62 w 225"/>
                  <a:gd name="T23" fmla="*/ 82 h 83"/>
                  <a:gd name="T24" fmla="*/ 62 w 225"/>
                  <a:gd name="T25" fmla="*/ 82 h 83"/>
                  <a:gd name="T26" fmla="*/ 15 w 225"/>
                  <a:gd name="T27" fmla="*/ 40 h 83"/>
                  <a:gd name="T28" fmla="*/ 2 w 225"/>
                  <a:gd name="T29" fmla="*/ 29 h 83"/>
                  <a:gd name="T30" fmla="*/ 2 w 225"/>
                  <a:gd name="T31" fmla="*/ 28 h 83"/>
                  <a:gd name="T32" fmla="*/ 2 w 225"/>
                  <a:gd name="T33" fmla="*/ 28 h 83"/>
                  <a:gd name="T34" fmla="*/ 44 w 225"/>
                  <a:gd name="T35" fmla="*/ 21 h 83"/>
                  <a:gd name="T36" fmla="*/ 162 w 225"/>
                  <a:gd name="T37" fmla="*/ 0 h 83"/>
                  <a:gd name="T38" fmla="*/ 225 w 225"/>
                  <a:gd name="T39" fmla="*/ 0 h 83"/>
                  <a:gd name="T40" fmla="*/ 63 w 225"/>
                  <a:gd name="T41" fmla="*/ 82 h 83"/>
                  <a:gd name="T42" fmla="*/ 63 w 225"/>
                  <a:gd name="T43" fmla="*/ 82 h 83"/>
                  <a:gd name="T44" fmla="*/ 225 w 225"/>
                  <a:gd name="T4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5" h="83">
                    <a:moveTo>
                      <a:pt x="162" y="0"/>
                    </a:moveTo>
                    <a:cubicBezTo>
                      <a:pt x="160" y="0"/>
                      <a:pt x="158" y="0"/>
                      <a:pt x="156" y="0"/>
                    </a:cubicBezTo>
                    <a:cubicBezTo>
                      <a:pt x="66" y="16"/>
                      <a:pt x="66" y="16"/>
                      <a:pt x="66" y="1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1" y="83"/>
                      <a:pt x="61" y="83"/>
                      <a:pt x="61" y="83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162" y="0"/>
                      <a:pt x="162" y="0"/>
                      <a:pt x="162" y="0"/>
                    </a:cubicBezTo>
                    <a:moveTo>
                      <a:pt x="225" y="0"/>
                    </a:move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225" y="0"/>
                      <a:pt x="225" y="0"/>
                      <a:pt x="22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8" name="Freeform 348"/>
              <p:cNvSpPr>
                <a:spLocks/>
              </p:cNvSpPr>
              <p:nvPr/>
            </p:nvSpPr>
            <p:spPr bwMode="auto">
              <a:xfrm>
                <a:off x="5656" y="301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0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9" name="Freeform 349"/>
              <p:cNvSpPr>
                <a:spLocks/>
              </p:cNvSpPr>
              <p:nvPr/>
            </p:nvSpPr>
            <p:spPr bwMode="auto">
              <a:xfrm>
                <a:off x="5656" y="301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0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0" name="Freeform 350"/>
              <p:cNvSpPr>
                <a:spLocks/>
              </p:cNvSpPr>
              <p:nvPr/>
            </p:nvSpPr>
            <p:spPr bwMode="auto">
              <a:xfrm>
                <a:off x="6846" y="720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0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1" name="Freeform 351"/>
              <p:cNvSpPr>
                <a:spLocks/>
              </p:cNvSpPr>
              <p:nvPr/>
            </p:nvSpPr>
            <p:spPr bwMode="auto">
              <a:xfrm>
                <a:off x="6846" y="720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0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2" name="Freeform 352"/>
              <p:cNvSpPr>
                <a:spLocks/>
              </p:cNvSpPr>
              <p:nvPr/>
            </p:nvSpPr>
            <p:spPr bwMode="auto">
              <a:xfrm>
                <a:off x="5651" y="-4"/>
                <a:ext cx="1195" cy="724"/>
              </a:xfrm>
              <a:custGeom>
                <a:avLst/>
                <a:gdLst>
                  <a:gd name="T0" fmla="*/ 166 w 282"/>
                  <a:gd name="T1" fmla="*/ 0 h 197"/>
                  <a:gd name="T2" fmla="*/ 164 w 282"/>
                  <a:gd name="T3" fmla="*/ 0 h 197"/>
                  <a:gd name="T4" fmla="*/ 164 w 282"/>
                  <a:gd name="T5" fmla="*/ 0 h 197"/>
                  <a:gd name="T6" fmla="*/ 2 w 282"/>
                  <a:gd name="T7" fmla="*/ 82 h 197"/>
                  <a:gd name="T8" fmla="*/ 1 w 282"/>
                  <a:gd name="T9" fmla="*/ 82 h 197"/>
                  <a:gd name="T10" fmla="*/ 1 w 282"/>
                  <a:gd name="T11" fmla="*/ 82 h 197"/>
                  <a:gd name="T12" fmla="*/ 0 w 282"/>
                  <a:gd name="T13" fmla="*/ 83 h 197"/>
                  <a:gd name="T14" fmla="*/ 0 w 282"/>
                  <a:gd name="T15" fmla="*/ 83 h 197"/>
                  <a:gd name="T16" fmla="*/ 0 w 282"/>
                  <a:gd name="T17" fmla="*/ 83 h 197"/>
                  <a:gd name="T18" fmla="*/ 1 w 282"/>
                  <a:gd name="T19" fmla="*/ 83 h 197"/>
                  <a:gd name="T20" fmla="*/ 1 w 282"/>
                  <a:gd name="T21" fmla="*/ 83 h 197"/>
                  <a:gd name="T22" fmla="*/ 1 w 282"/>
                  <a:gd name="T23" fmla="*/ 83 h 197"/>
                  <a:gd name="T24" fmla="*/ 223 w 282"/>
                  <a:gd name="T25" fmla="*/ 173 h 197"/>
                  <a:gd name="T26" fmla="*/ 281 w 282"/>
                  <a:gd name="T27" fmla="*/ 197 h 197"/>
                  <a:gd name="T28" fmla="*/ 282 w 282"/>
                  <a:gd name="T29" fmla="*/ 197 h 197"/>
                  <a:gd name="T30" fmla="*/ 255 w 282"/>
                  <a:gd name="T31" fmla="*/ 126 h 197"/>
                  <a:gd name="T32" fmla="*/ 282 w 282"/>
                  <a:gd name="T33" fmla="*/ 196 h 197"/>
                  <a:gd name="T34" fmla="*/ 2 w 282"/>
                  <a:gd name="T35" fmla="*/ 83 h 197"/>
                  <a:gd name="T36" fmla="*/ 166 w 282"/>
                  <a:gd name="T37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2" h="197">
                    <a:moveTo>
                      <a:pt x="166" y="0"/>
                    </a:moveTo>
                    <a:cubicBezTo>
                      <a:pt x="166" y="0"/>
                      <a:pt x="165" y="0"/>
                      <a:pt x="164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23" y="173"/>
                      <a:pt x="223" y="173"/>
                      <a:pt x="223" y="173"/>
                    </a:cubicBezTo>
                    <a:cubicBezTo>
                      <a:pt x="281" y="197"/>
                      <a:pt x="281" y="197"/>
                      <a:pt x="281" y="197"/>
                    </a:cubicBezTo>
                    <a:cubicBezTo>
                      <a:pt x="282" y="197"/>
                      <a:pt x="282" y="197"/>
                      <a:pt x="282" y="197"/>
                    </a:cubicBezTo>
                    <a:cubicBezTo>
                      <a:pt x="255" y="126"/>
                      <a:pt x="255" y="126"/>
                      <a:pt x="255" y="126"/>
                    </a:cubicBezTo>
                    <a:cubicBezTo>
                      <a:pt x="282" y="196"/>
                      <a:pt x="282" y="196"/>
                      <a:pt x="282" y="196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66" y="0"/>
                      <a:pt x="166" y="0"/>
                      <a:pt x="16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3" name="Freeform 353"/>
              <p:cNvSpPr>
                <a:spLocks/>
              </p:cNvSpPr>
              <p:nvPr/>
            </p:nvSpPr>
            <p:spPr bwMode="auto">
              <a:xfrm>
                <a:off x="439" y="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4" name="Freeform 354"/>
              <p:cNvSpPr>
                <a:spLocks/>
              </p:cNvSpPr>
              <p:nvPr/>
            </p:nvSpPr>
            <p:spPr bwMode="auto">
              <a:xfrm>
                <a:off x="439" y="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5" name="Freeform 355"/>
              <p:cNvSpPr>
                <a:spLocks/>
              </p:cNvSpPr>
              <p:nvPr/>
            </p:nvSpPr>
            <p:spPr bwMode="auto">
              <a:xfrm>
                <a:off x="502" y="749"/>
                <a:ext cx="13" cy="118"/>
              </a:xfrm>
              <a:custGeom>
                <a:avLst/>
                <a:gdLst>
                  <a:gd name="T0" fmla="*/ 0 w 13"/>
                  <a:gd name="T1" fmla="*/ 0 h 118"/>
                  <a:gd name="T2" fmla="*/ 13 w 13"/>
                  <a:gd name="T3" fmla="*/ 118 h 118"/>
                  <a:gd name="T4" fmla="*/ 0 w 13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18">
                    <a:moveTo>
                      <a:pt x="0" y="0"/>
                    </a:moveTo>
                    <a:lnTo>
                      <a:pt x="13" y="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6" name="Freeform 356"/>
              <p:cNvSpPr>
                <a:spLocks/>
              </p:cNvSpPr>
              <p:nvPr/>
            </p:nvSpPr>
            <p:spPr bwMode="auto">
              <a:xfrm>
                <a:off x="502" y="749"/>
                <a:ext cx="13" cy="118"/>
              </a:xfrm>
              <a:custGeom>
                <a:avLst/>
                <a:gdLst>
                  <a:gd name="T0" fmla="*/ 0 w 13"/>
                  <a:gd name="T1" fmla="*/ 0 h 118"/>
                  <a:gd name="T2" fmla="*/ 13 w 13"/>
                  <a:gd name="T3" fmla="*/ 118 h 118"/>
                  <a:gd name="T4" fmla="*/ 0 w 13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18">
                    <a:moveTo>
                      <a:pt x="0" y="0"/>
                    </a:moveTo>
                    <a:lnTo>
                      <a:pt x="13" y="11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7" name="Freeform 357"/>
              <p:cNvSpPr>
                <a:spLocks/>
              </p:cNvSpPr>
              <p:nvPr/>
            </p:nvSpPr>
            <p:spPr bwMode="auto">
              <a:xfrm>
                <a:off x="443" y="117"/>
                <a:ext cx="627" cy="750"/>
              </a:xfrm>
              <a:custGeom>
                <a:avLst/>
                <a:gdLst>
                  <a:gd name="T0" fmla="*/ 0 w 627"/>
                  <a:gd name="T1" fmla="*/ 0 h 750"/>
                  <a:gd name="T2" fmla="*/ 76 w 627"/>
                  <a:gd name="T3" fmla="*/ 750 h 750"/>
                  <a:gd name="T4" fmla="*/ 0 w 627"/>
                  <a:gd name="T5" fmla="*/ 4 h 750"/>
                  <a:gd name="T6" fmla="*/ 618 w 627"/>
                  <a:gd name="T7" fmla="*/ 199 h 750"/>
                  <a:gd name="T8" fmla="*/ 622 w 627"/>
                  <a:gd name="T9" fmla="*/ 199 h 750"/>
                  <a:gd name="T10" fmla="*/ 622 w 627"/>
                  <a:gd name="T11" fmla="*/ 195 h 750"/>
                  <a:gd name="T12" fmla="*/ 627 w 627"/>
                  <a:gd name="T13" fmla="*/ 195 h 750"/>
                  <a:gd name="T14" fmla="*/ 627 w 627"/>
                  <a:gd name="T15" fmla="*/ 195 h 750"/>
                  <a:gd name="T16" fmla="*/ 622 w 627"/>
                  <a:gd name="T17" fmla="*/ 195 h 750"/>
                  <a:gd name="T18" fmla="*/ 0 w 627"/>
                  <a:gd name="T19" fmla="*/ 0 h 750"/>
                  <a:gd name="T20" fmla="*/ 0 w 627"/>
                  <a:gd name="T21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7" h="750">
                    <a:moveTo>
                      <a:pt x="0" y="0"/>
                    </a:moveTo>
                    <a:lnTo>
                      <a:pt x="76" y="750"/>
                    </a:lnTo>
                    <a:lnTo>
                      <a:pt x="0" y="4"/>
                    </a:lnTo>
                    <a:lnTo>
                      <a:pt x="618" y="199"/>
                    </a:lnTo>
                    <a:lnTo>
                      <a:pt x="622" y="199"/>
                    </a:lnTo>
                    <a:lnTo>
                      <a:pt x="622" y="195"/>
                    </a:lnTo>
                    <a:lnTo>
                      <a:pt x="627" y="195"/>
                    </a:lnTo>
                    <a:lnTo>
                      <a:pt x="627" y="195"/>
                    </a:lnTo>
                    <a:lnTo>
                      <a:pt x="622" y="19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8" name="Freeform 358"/>
              <p:cNvSpPr>
                <a:spLocks/>
              </p:cNvSpPr>
              <p:nvPr/>
            </p:nvSpPr>
            <p:spPr bwMode="auto">
              <a:xfrm>
                <a:off x="443" y="117"/>
                <a:ext cx="627" cy="750"/>
              </a:xfrm>
              <a:custGeom>
                <a:avLst/>
                <a:gdLst>
                  <a:gd name="T0" fmla="*/ 0 w 627"/>
                  <a:gd name="T1" fmla="*/ 0 h 750"/>
                  <a:gd name="T2" fmla="*/ 76 w 627"/>
                  <a:gd name="T3" fmla="*/ 750 h 750"/>
                  <a:gd name="T4" fmla="*/ 0 w 627"/>
                  <a:gd name="T5" fmla="*/ 4 h 750"/>
                  <a:gd name="T6" fmla="*/ 618 w 627"/>
                  <a:gd name="T7" fmla="*/ 199 h 750"/>
                  <a:gd name="T8" fmla="*/ 622 w 627"/>
                  <a:gd name="T9" fmla="*/ 199 h 750"/>
                  <a:gd name="T10" fmla="*/ 622 w 627"/>
                  <a:gd name="T11" fmla="*/ 195 h 750"/>
                  <a:gd name="T12" fmla="*/ 627 w 627"/>
                  <a:gd name="T13" fmla="*/ 195 h 750"/>
                  <a:gd name="T14" fmla="*/ 627 w 627"/>
                  <a:gd name="T15" fmla="*/ 195 h 750"/>
                  <a:gd name="T16" fmla="*/ 622 w 627"/>
                  <a:gd name="T17" fmla="*/ 195 h 750"/>
                  <a:gd name="T18" fmla="*/ 0 w 627"/>
                  <a:gd name="T19" fmla="*/ 0 h 750"/>
                  <a:gd name="T20" fmla="*/ 0 w 627"/>
                  <a:gd name="T21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7" h="750">
                    <a:moveTo>
                      <a:pt x="0" y="0"/>
                    </a:moveTo>
                    <a:lnTo>
                      <a:pt x="76" y="750"/>
                    </a:lnTo>
                    <a:lnTo>
                      <a:pt x="0" y="4"/>
                    </a:lnTo>
                    <a:lnTo>
                      <a:pt x="618" y="199"/>
                    </a:lnTo>
                    <a:lnTo>
                      <a:pt x="622" y="199"/>
                    </a:lnTo>
                    <a:lnTo>
                      <a:pt x="622" y="195"/>
                    </a:lnTo>
                    <a:lnTo>
                      <a:pt x="627" y="195"/>
                    </a:lnTo>
                    <a:lnTo>
                      <a:pt x="627" y="195"/>
                    </a:lnTo>
                    <a:lnTo>
                      <a:pt x="622" y="195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9" name="Freeform 359"/>
              <p:cNvSpPr>
                <a:spLocks/>
              </p:cNvSpPr>
              <p:nvPr/>
            </p:nvSpPr>
            <p:spPr bwMode="auto">
              <a:xfrm>
                <a:off x="523" y="860"/>
                <a:ext cx="9" cy="11"/>
              </a:xfrm>
              <a:custGeom>
                <a:avLst/>
                <a:gdLst>
                  <a:gd name="T0" fmla="*/ 9 w 9"/>
                  <a:gd name="T1" fmla="*/ 0 h 11"/>
                  <a:gd name="T2" fmla="*/ 0 w 9"/>
                  <a:gd name="T3" fmla="*/ 11 h 11"/>
                  <a:gd name="T4" fmla="*/ 9 w 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lnTo>
                      <a:pt x="0" y="1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0" name="Freeform 360"/>
              <p:cNvSpPr>
                <a:spLocks/>
              </p:cNvSpPr>
              <p:nvPr/>
            </p:nvSpPr>
            <p:spPr bwMode="auto">
              <a:xfrm>
                <a:off x="523" y="860"/>
                <a:ext cx="9" cy="11"/>
              </a:xfrm>
              <a:custGeom>
                <a:avLst/>
                <a:gdLst>
                  <a:gd name="T0" fmla="*/ 9 w 9"/>
                  <a:gd name="T1" fmla="*/ 0 h 11"/>
                  <a:gd name="T2" fmla="*/ 0 w 9"/>
                  <a:gd name="T3" fmla="*/ 11 h 11"/>
                  <a:gd name="T4" fmla="*/ 9 w 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lnTo>
                      <a:pt x="0" y="11"/>
                    </a:lnTo>
                    <a:lnTo>
                      <a:pt x="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1" name="Freeform 361"/>
              <p:cNvSpPr>
                <a:spLocks/>
              </p:cNvSpPr>
              <p:nvPr/>
            </p:nvSpPr>
            <p:spPr bwMode="auto">
              <a:xfrm>
                <a:off x="1773" y="113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2" name="Freeform 362"/>
              <p:cNvSpPr>
                <a:spLocks/>
              </p:cNvSpPr>
              <p:nvPr/>
            </p:nvSpPr>
            <p:spPr bwMode="auto">
              <a:xfrm>
                <a:off x="1773" y="113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3" name="Freeform 363"/>
              <p:cNvSpPr>
                <a:spLocks/>
              </p:cNvSpPr>
              <p:nvPr/>
            </p:nvSpPr>
            <p:spPr bwMode="auto">
              <a:xfrm>
                <a:off x="1489" y="804"/>
                <a:ext cx="275" cy="324"/>
              </a:xfrm>
              <a:custGeom>
                <a:avLst/>
                <a:gdLst>
                  <a:gd name="T0" fmla="*/ 0 w 275"/>
                  <a:gd name="T1" fmla="*/ 0 h 324"/>
                  <a:gd name="T2" fmla="*/ 275 w 275"/>
                  <a:gd name="T3" fmla="*/ 324 h 324"/>
                  <a:gd name="T4" fmla="*/ 275 w 275"/>
                  <a:gd name="T5" fmla="*/ 324 h 324"/>
                  <a:gd name="T6" fmla="*/ 0 w 275"/>
                  <a:gd name="T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324">
                    <a:moveTo>
                      <a:pt x="0" y="0"/>
                    </a:moveTo>
                    <a:lnTo>
                      <a:pt x="275" y="324"/>
                    </a:lnTo>
                    <a:lnTo>
                      <a:pt x="275" y="3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4" name="Freeform 364"/>
              <p:cNvSpPr>
                <a:spLocks/>
              </p:cNvSpPr>
              <p:nvPr/>
            </p:nvSpPr>
            <p:spPr bwMode="auto">
              <a:xfrm>
                <a:off x="1489" y="804"/>
                <a:ext cx="275" cy="324"/>
              </a:xfrm>
              <a:custGeom>
                <a:avLst/>
                <a:gdLst>
                  <a:gd name="T0" fmla="*/ 0 w 275"/>
                  <a:gd name="T1" fmla="*/ 0 h 324"/>
                  <a:gd name="T2" fmla="*/ 275 w 275"/>
                  <a:gd name="T3" fmla="*/ 324 h 324"/>
                  <a:gd name="T4" fmla="*/ 275 w 275"/>
                  <a:gd name="T5" fmla="*/ 324 h 324"/>
                  <a:gd name="T6" fmla="*/ 0 w 275"/>
                  <a:gd name="T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324">
                    <a:moveTo>
                      <a:pt x="0" y="0"/>
                    </a:moveTo>
                    <a:lnTo>
                      <a:pt x="275" y="324"/>
                    </a:lnTo>
                    <a:lnTo>
                      <a:pt x="275" y="32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5" name="Freeform 365"/>
              <p:cNvSpPr>
                <a:spLocks/>
              </p:cNvSpPr>
              <p:nvPr/>
            </p:nvSpPr>
            <p:spPr bwMode="auto">
              <a:xfrm>
                <a:off x="519" y="316"/>
                <a:ext cx="1245" cy="815"/>
              </a:xfrm>
              <a:custGeom>
                <a:avLst/>
                <a:gdLst>
                  <a:gd name="T0" fmla="*/ 546 w 1245"/>
                  <a:gd name="T1" fmla="*/ 0 h 815"/>
                  <a:gd name="T2" fmla="*/ 0 w 1245"/>
                  <a:gd name="T3" fmla="*/ 551 h 815"/>
                  <a:gd name="T4" fmla="*/ 0 w 1245"/>
                  <a:gd name="T5" fmla="*/ 551 h 815"/>
                  <a:gd name="T6" fmla="*/ 4 w 1245"/>
                  <a:gd name="T7" fmla="*/ 551 h 815"/>
                  <a:gd name="T8" fmla="*/ 0 w 1245"/>
                  <a:gd name="T9" fmla="*/ 555 h 815"/>
                  <a:gd name="T10" fmla="*/ 4 w 1245"/>
                  <a:gd name="T11" fmla="*/ 555 h 815"/>
                  <a:gd name="T12" fmla="*/ 13 w 1245"/>
                  <a:gd name="T13" fmla="*/ 544 h 815"/>
                  <a:gd name="T14" fmla="*/ 551 w 1245"/>
                  <a:gd name="T15" fmla="*/ 4 h 815"/>
                  <a:gd name="T16" fmla="*/ 1245 w 1245"/>
                  <a:gd name="T17" fmla="*/ 815 h 815"/>
                  <a:gd name="T18" fmla="*/ 546 w 1245"/>
                  <a:gd name="T19" fmla="*/ 0 h 815"/>
                  <a:gd name="T20" fmla="*/ 546 w 1245"/>
                  <a:gd name="T21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5" h="815">
                    <a:moveTo>
                      <a:pt x="546" y="0"/>
                    </a:moveTo>
                    <a:lnTo>
                      <a:pt x="0" y="551"/>
                    </a:lnTo>
                    <a:lnTo>
                      <a:pt x="0" y="551"/>
                    </a:lnTo>
                    <a:lnTo>
                      <a:pt x="4" y="551"/>
                    </a:lnTo>
                    <a:lnTo>
                      <a:pt x="0" y="555"/>
                    </a:lnTo>
                    <a:lnTo>
                      <a:pt x="4" y="555"/>
                    </a:lnTo>
                    <a:lnTo>
                      <a:pt x="13" y="544"/>
                    </a:lnTo>
                    <a:lnTo>
                      <a:pt x="551" y="4"/>
                    </a:lnTo>
                    <a:lnTo>
                      <a:pt x="1245" y="815"/>
                    </a:lnTo>
                    <a:lnTo>
                      <a:pt x="546" y="0"/>
                    </a:lnTo>
                    <a:lnTo>
                      <a:pt x="5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6" name="Freeform 366"/>
              <p:cNvSpPr>
                <a:spLocks/>
              </p:cNvSpPr>
              <p:nvPr/>
            </p:nvSpPr>
            <p:spPr bwMode="auto">
              <a:xfrm>
                <a:off x="519" y="316"/>
                <a:ext cx="1245" cy="815"/>
              </a:xfrm>
              <a:custGeom>
                <a:avLst/>
                <a:gdLst>
                  <a:gd name="T0" fmla="*/ 546 w 1245"/>
                  <a:gd name="T1" fmla="*/ 0 h 815"/>
                  <a:gd name="T2" fmla="*/ 0 w 1245"/>
                  <a:gd name="T3" fmla="*/ 551 h 815"/>
                  <a:gd name="T4" fmla="*/ 0 w 1245"/>
                  <a:gd name="T5" fmla="*/ 551 h 815"/>
                  <a:gd name="T6" fmla="*/ 4 w 1245"/>
                  <a:gd name="T7" fmla="*/ 551 h 815"/>
                  <a:gd name="T8" fmla="*/ 0 w 1245"/>
                  <a:gd name="T9" fmla="*/ 555 h 815"/>
                  <a:gd name="T10" fmla="*/ 4 w 1245"/>
                  <a:gd name="T11" fmla="*/ 555 h 815"/>
                  <a:gd name="T12" fmla="*/ 13 w 1245"/>
                  <a:gd name="T13" fmla="*/ 544 h 815"/>
                  <a:gd name="T14" fmla="*/ 551 w 1245"/>
                  <a:gd name="T15" fmla="*/ 4 h 815"/>
                  <a:gd name="T16" fmla="*/ 1245 w 1245"/>
                  <a:gd name="T17" fmla="*/ 815 h 815"/>
                  <a:gd name="T18" fmla="*/ 546 w 1245"/>
                  <a:gd name="T19" fmla="*/ 0 h 815"/>
                  <a:gd name="T20" fmla="*/ 546 w 1245"/>
                  <a:gd name="T21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5" h="815">
                    <a:moveTo>
                      <a:pt x="546" y="0"/>
                    </a:moveTo>
                    <a:lnTo>
                      <a:pt x="0" y="551"/>
                    </a:lnTo>
                    <a:lnTo>
                      <a:pt x="0" y="551"/>
                    </a:lnTo>
                    <a:lnTo>
                      <a:pt x="4" y="551"/>
                    </a:lnTo>
                    <a:lnTo>
                      <a:pt x="0" y="555"/>
                    </a:lnTo>
                    <a:lnTo>
                      <a:pt x="4" y="555"/>
                    </a:lnTo>
                    <a:lnTo>
                      <a:pt x="13" y="544"/>
                    </a:lnTo>
                    <a:lnTo>
                      <a:pt x="551" y="4"/>
                    </a:lnTo>
                    <a:lnTo>
                      <a:pt x="1245" y="815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7" name="Freeform 367"/>
              <p:cNvSpPr>
                <a:spLocks/>
              </p:cNvSpPr>
              <p:nvPr/>
            </p:nvSpPr>
            <p:spPr bwMode="auto">
              <a:xfrm>
                <a:off x="1070" y="3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8" name="Freeform 368"/>
              <p:cNvSpPr>
                <a:spLocks/>
              </p:cNvSpPr>
              <p:nvPr/>
            </p:nvSpPr>
            <p:spPr bwMode="auto">
              <a:xfrm>
                <a:off x="1070" y="3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9" name="Freeform 369"/>
              <p:cNvSpPr>
                <a:spLocks/>
              </p:cNvSpPr>
              <p:nvPr/>
            </p:nvSpPr>
            <p:spPr bwMode="auto">
              <a:xfrm>
                <a:off x="346" y="1591"/>
                <a:ext cx="4" cy="25"/>
              </a:xfrm>
              <a:custGeom>
                <a:avLst/>
                <a:gdLst>
                  <a:gd name="T0" fmla="*/ 4 w 4"/>
                  <a:gd name="T1" fmla="*/ 0 h 25"/>
                  <a:gd name="T2" fmla="*/ 0 w 4"/>
                  <a:gd name="T3" fmla="*/ 25 h 25"/>
                  <a:gd name="T4" fmla="*/ 4 w 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5">
                    <a:moveTo>
                      <a:pt x="4" y="0"/>
                    </a:moveTo>
                    <a:lnTo>
                      <a:pt x="0" y="2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0" name="Freeform 370"/>
              <p:cNvSpPr>
                <a:spLocks/>
              </p:cNvSpPr>
              <p:nvPr/>
            </p:nvSpPr>
            <p:spPr bwMode="auto">
              <a:xfrm>
                <a:off x="346" y="1591"/>
                <a:ext cx="4" cy="25"/>
              </a:xfrm>
              <a:custGeom>
                <a:avLst/>
                <a:gdLst>
                  <a:gd name="T0" fmla="*/ 4 w 4"/>
                  <a:gd name="T1" fmla="*/ 0 h 25"/>
                  <a:gd name="T2" fmla="*/ 0 w 4"/>
                  <a:gd name="T3" fmla="*/ 25 h 25"/>
                  <a:gd name="T4" fmla="*/ 4 w 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5">
                    <a:moveTo>
                      <a:pt x="4" y="0"/>
                    </a:moveTo>
                    <a:lnTo>
                      <a:pt x="0" y="25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1" name="Freeform 371"/>
              <p:cNvSpPr>
                <a:spLocks/>
              </p:cNvSpPr>
              <p:nvPr/>
            </p:nvSpPr>
            <p:spPr bwMode="auto">
              <a:xfrm>
                <a:off x="341" y="16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2" name="Freeform 372"/>
              <p:cNvSpPr>
                <a:spLocks/>
              </p:cNvSpPr>
              <p:nvPr/>
            </p:nvSpPr>
            <p:spPr bwMode="auto">
              <a:xfrm>
                <a:off x="341" y="16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3" name="Freeform 373"/>
              <p:cNvSpPr>
                <a:spLocks/>
              </p:cNvSpPr>
              <p:nvPr/>
            </p:nvSpPr>
            <p:spPr bwMode="auto">
              <a:xfrm>
                <a:off x="185" y="874"/>
                <a:ext cx="330" cy="742"/>
              </a:xfrm>
              <a:custGeom>
                <a:avLst/>
                <a:gdLst>
                  <a:gd name="T0" fmla="*/ 330 w 330"/>
                  <a:gd name="T1" fmla="*/ 0 h 742"/>
                  <a:gd name="T2" fmla="*/ 156 w 330"/>
                  <a:gd name="T3" fmla="*/ 742 h 742"/>
                  <a:gd name="T4" fmla="*/ 63 w 330"/>
                  <a:gd name="T5" fmla="*/ 713 h 742"/>
                  <a:gd name="T6" fmla="*/ 0 w 330"/>
                  <a:gd name="T7" fmla="*/ 691 h 742"/>
                  <a:gd name="T8" fmla="*/ 63 w 330"/>
                  <a:gd name="T9" fmla="*/ 713 h 742"/>
                  <a:gd name="T10" fmla="*/ 0 w 330"/>
                  <a:gd name="T11" fmla="*/ 691 h 742"/>
                  <a:gd name="T12" fmla="*/ 0 w 330"/>
                  <a:gd name="T13" fmla="*/ 695 h 742"/>
                  <a:gd name="T14" fmla="*/ 152 w 330"/>
                  <a:gd name="T15" fmla="*/ 742 h 742"/>
                  <a:gd name="T16" fmla="*/ 152 w 330"/>
                  <a:gd name="T17" fmla="*/ 742 h 742"/>
                  <a:gd name="T18" fmla="*/ 330 w 330"/>
                  <a:gd name="T19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742">
                    <a:moveTo>
                      <a:pt x="330" y="0"/>
                    </a:moveTo>
                    <a:lnTo>
                      <a:pt x="156" y="742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0" y="695"/>
                    </a:lnTo>
                    <a:lnTo>
                      <a:pt x="152" y="742"/>
                    </a:lnTo>
                    <a:lnTo>
                      <a:pt x="152" y="742"/>
                    </a:lnTo>
                    <a:lnTo>
                      <a:pt x="3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4" name="Freeform 374"/>
              <p:cNvSpPr>
                <a:spLocks/>
              </p:cNvSpPr>
              <p:nvPr/>
            </p:nvSpPr>
            <p:spPr bwMode="auto">
              <a:xfrm>
                <a:off x="185" y="874"/>
                <a:ext cx="330" cy="742"/>
              </a:xfrm>
              <a:custGeom>
                <a:avLst/>
                <a:gdLst>
                  <a:gd name="T0" fmla="*/ 330 w 330"/>
                  <a:gd name="T1" fmla="*/ 0 h 742"/>
                  <a:gd name="T2" fmla="*/ 156 w 330"/>
                  <a:gd name="T3" fmla="*/ 742 h 742"/>
                  <a:gd name="T4" fmla="*/ 63 w 330"/>
                  <a:gd name="T5" fmla="*/ 713 h 742"/>
                  <a:gd name="T6" fmla="*/ 0 w 330"/>
                  <a:gd name="T7" fmla="*/ 691 h 742"/>
                  <a:gd name="T8" fmla="*/ 63 w 330"/>
                  <a:gd name="T9" fmla="*/ 713 h 742"/>
                  <a:gd name="T10" fmla="*/ 0 w 330"/>
                  <a:gd name="T11" fmla="*/ 691 h 742"/>
                  <a:gd name="T12" fmla="*/ 0 w 330"/>
                  <a:gd name="T13" fmla="*/ 695 h 742"/>
                  <a:gd name="T14" fmla="*/ 152 w 330"/>
                  <a:gd name="T15" fmla="*/ 742 h 742"/>
                  <a:gd name="T16" fmla="*/ 152 w 330"/>
                  <a:gd name="T17" fmla="*/ 742 h 742"/>
                  <a:gd name="T18" fmla="*/ 330 w 330"/>
                  <a:gd name="T19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742">
                    <a:moveTo>
                      <a:pt x="330" y="0"/>
                    </a:moveTo>
                    <a:lnTo>
                      <a:pt x="156" y="742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0" y="695"/>
                    </a:lnTo>
                    <a:lnTo>
                      <a:pt x="152" y="742"/>
                    </a:lnTo>
                    <a:lnTo>
                      <a:pt x="152" y="742"/>
                    </a:lnTo>
                    <a:lnTo>
                      <a:pt x="33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5" name="Freeform 375"/>
              <p:cNvSpPr>
                <a:spLocks/>
              </p:cNvSpPr>
              <p:nvPr/>
            </p:nvSpPr>
            <p:spPr bwMode="auto">
              <a:xfrm>
                <a:off x="519" y="867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6" name="Freeform 376"/>
              <p:cNvSpPr>
                <a:spLocks/>
              </p:cNvSpPr>
              <p:nvPr/>
            </p:nvSpPr>
            <p:spPr bwMode="auto">
              <a:xfrm>
                <a:off x="519" y="867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7" name="Line 377"/>
              <p:cNvSpPr>
                <a:spLocks noChangeShapeType="1"/>
              </p:cNvSpPr>
              <p:nvPr/>
            </p:nvSpPr>
            <p:spPr bwMode="auto">
              <a:xfrm>
                <a:off x="185" y="815"/>
                <a:ext cx="0" cy="0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8" name="Line 378"/>
              <p:cNvSpPr>
                <a:spLocks noChangeShapeType="1"/>
              </p:cNvSpPr>
              <p:nvPr/>
            </p:nvSpPr>
            <p:spPr bwMode="auto">
              <a:xfrm>
                <a:off x="185" y="815"/>
                <a:ext cx="0" cy="0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9" name="Freeform 379"/>
              <p:cNvSpPr>
                <a:spLocks/>
              </p:cNvSpPr>
              <p:nvPr/>
            </p:nvSpPr>
            <p:spPr bwMode="auto">
              <a:xfrm>
                <a:off x="185" y="819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0 w 12"/>
                  <a:gd name="T3" fmla="*/ 0 h 4"/>
                  <a:gd name="T4" fmla="*/ 12 w 12"/>
                  <a:gd name="T5" fmla="*/ 4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0" name="Freeform 380"/>
              <p:cNvSpPr>
                <a:spLocks/>
              </p:cNvSpPr>
              <p:nvPr/>
            </p:nvSpPr>
            <p:spPr bwMode="auto">
              <a:xfrm>
                <a:off x="185" y="819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0 w 12"/>
                  <a:gd name="T3" fmla="*/ 0 h 4"/>
                  <a:gd name="T4" fmla="*/ 12 w 12"/>
                  <a:gd name="T5" fmla="*/ 4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1" name="Freeform 381"/>
              <p:cNvSpPr>
                <a:spLocks/>
              </p:cNvSpPr>
              <p:nvPr/>
            </p:nvSpPr>
            <p:spPr bwMode="auto">
              <a:xfrm>
                <a:off x="519" y="871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2" name="Freeform 382"/>
              <p:cNvSpPr>
                <a:spLocks/>
              </p:cNvSpPr>
              <p:nvPr/>
            </p:nvSpPr>
            <p:spPr bwMode="auto">
              <a:xfrm>
                <a:off x="519" y="871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3" name="Freeform 383"/>
              <p:cNvSpPr>
                <a:spLocks/>
              </p:cNvSpPr>
              <p:nvPr/>
            </p:nvSpPr>
            <p:spPr bwMode="auto">
              <a:xfrm>
                <a:off x="185" y="871"/>
                <a:ext cx="330" cy="231"/>
              </a:xfrm>
              <a:custGeom>
                <a:avLst/>
                <a:gdLst>
                  <a:gd name="T0" fmla="*/ 78 w 78"/>
                  <a:gd name="T1" fmla="*/ 0 h 63"/>
                  <a:gd name="T2" fmla="*/ 0 w 78"/>
                  <a:gd name="T3" fmla="*/ 62 h 63"/>
                  <a:gd name="T4" fmla="*/ 0 w 78"/>
                  <a:gd name="T5" fmla="*/ 63 h 63"/>
                  <a:gd name="T6" fmla="*/ 78 w 78"/>
                  <a:gd name="T7" fmla="*/ 1 h 63"/>
                  <a:gd name="T8" fmla="*/ 78 w 78"/>
                  <a:gd name="T9" fmla="*/ 0 h 63"/>
                  <a:gd name="T10" fmla="*/ 78 w 78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63">
                    <a:moveTo>
                      <a:pt x="78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4" name="Freeform 384"/>
              <p:cNvSpPr>
                <a:spLocks noEditPoints="1"/>
              </p:cNvSpPr>
              <p:nvPr/>
            </p:nvSpPr>
            <p:spPr bwMode="auto">
              <a:xfrm>
                <a:off x="337" y="871"/>
                <a:ext cx="614" cy="852"/>
              </a:xfrm>
              <a:custGeom>
                <a:avLst/>
                <a:gdLst>
                  <a:gd name="T0" fmla="*/ 610 w 614"/>
                  <a:gd name="T1" fmla="*/ 848 h 852"/>
                  <a:gd name="T2" fmla="*/ 305 w 614"/>
                  <a:gd name="T3" fmla="*/ 797 h 852"/>
                  <a:gd name="T4" fmla="*/ 610 w 614"/>
                  <a:gd name="T5" fmla="*/ 848 h 852"/>
                  <a:gd name="T6" fmla="*/ 178 w 614"/>
                  <a:gd name="T7" fmla="*/ 0 h 852"/>
                  <a:gd name="T8" fmla="*/ 178 w 614"/>
                  <a:gd name="T9" fmla="*/ 0 h 852"/>
                  <a:gd name="T10" fmla="*/ 178 w 614"/>
                  <a:gd name="T11" fmla="*/ 3 h 852"/>
                  <a:gd name="T12" fmla="*/ 0 w 614"/>
                  <a:gd name="T13" fmla="*/ 745 h 852"/>
                  <a:gd name="T14" fmla="*/ 0 w 614"/>
                  <a:gd name="T15" fmla="*/ 749 h 852"/>
                  <a:gd name="T16" fmla="*/ 4 w 614"/>
                  <a:gd name="T17" fmla="*/ 749 h 852"/>
                  <a:gd name="T18" fmla="*/ 4 w 614"/>
                  <a:gd name="T19" fmla="*/ 749 h 852"/>
                  <a:gd name="T20" fmla="*/ 4 w 614"/>
                  <a:gd name="T21" fmla="*/ 749 h 852"/>
                  <a:gd name="T22" fmla="*/ 610 w 614"/>
                  <a:gd name="T23" fmla="*/ 848 h 852"/>
                  <a:gd name="T24" fmla="*/ 614 w 614"/>
                  <a:gd name="T25" fmla="*/ 852 h 852"/>
                  <a:gd name="T26" fmla="*/ 614 w 614"/>
                  <a:gd name="T27" fmla="*/ 852 h 852"/>
                  <a:gd name="T28" fmla="*/ 610 w 614"/>
                  <a:gd name="T29" fmla="*/ 848 h 852"/>
                  <a:gd name="T30" fmla="*/ 305 w 614"/>
                  <a:gd name="T31" fmla="*/ 797 h 852"/>
                  <a:gd name="T32" fmla="*/ 9 w 614"/>
                  <a:gd name="T33" fmla="*/ 745 h 852"/>
                  <a:gd name="T34" fmla="*/ 13 w 614"/>
                  <a:gd name="T35" fmla="*/ 720 h 852"/>
                  <a:gd name="T36" fmla="*/ 182 w 614"/>
                  <a:gd name="T37" fmla="*/ 7 h 852"/>
                  <a:gd name="T38" fmla="*/ 182 w 614"/>
                  <a:gd name="T39" fmla="*/ 0 h 852"/>
                  <a:gd name="T40" fmla="*/ 178 w 614"/>
                  <a:gd name="T4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4" h="852">
                    <a:moveTo>
                      <a:pt x="610" y="848"/>
                    </a:moveTo>
                    <a:lnTo>
                      <a:pt x="305" y="797"/>
                    </a:lnTo>
                    <a:lnTo>
                      <a:pt x="610" y="848"/>
                    </a:lnTo>
                    <a:close/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610" y="848"/>
                    </a:lnTo>
                    <a:lnTo>
                      <a:pt x="614" y="852"/>
                    </a:lnTo>
                    <a:lnTo>
                      <a:pt x="614" y="852"/>
                    </a:lnTo>
                    <a:lnTo>
                      <a:pt x="610" y="848"/>
                    </a:lnTo>
                    <a:lnTo>
                      <a:pt x="305" y="797"/>
                    </a:lnTo>
                    <a:lnTo>
                      <a:pt x="9" y="745"/>
                    </a:lnTo>
                    <a:lnTo>
                      <a:pt x="13" y="720"/>
                    </a:lnTo>
                    <a:lnTo>
                      <a:pt x="182" y="7"/>
                    </a:lnTo>
                    <a:lnTo>
                      <a:pt x="182" y="0"/>
                    </a:lnTo>
                    <a:lnTo>
                      <a:pt x="17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5" name="Freeform 385"/>
              <p:cNvSpPr>
                <a:spLocks noEditPoints="1"/>
              </p:cNvSpPr>
              <p:nvPr/>
            </p:nvSpPr>
            <p:spPr bwMode="auto">
              <a:xfrm>
                <a:off x="337" y="871"/>
                <a:ext cx="614" cy="852"/>
              </a:xfrm>
              <a:custGeom>
                <a:avLst/>
                <a:gdLst>
                  <a:gd name="T0" fmla="*/ 610 w 614"/>
                  <a:gd name="T1" fmla="*/ 848 h 852"/>
                  <a:gd name="T2" fmla="*/ 305 w 614"/>
                  <a:gd name="T3" fmla="*/ 797 h 852"/>
                  <a:gd name="T4" fmla="*/ 610 w 614"/>
                  <a:gd name="T5" fmla="*/ 848 h 852"/>
                  <a:gd name="T6" fmla="*/ 178 w 614"/>
                  <a:gd name="T7" fmla="*/ 0 h 852"/>
                  <a:gd name="T8" fmla="*/ 178 w 614"/>
                  <a:gd name="T9" fmla="*/ 0 h 852"/>
                  <a:gd name="T10" fmla="*/ 178 w 614"/>
                  <a:gd name="T11" fmla="*/ 3 h 852"/>
                  <a:gd name="T12" fmla="*/ 0 w 614"/>
                  <a:gd name="T13" fmla="*/ 745 h 852"/>
                  <a:gd name="T14" fmla="*/ 0 w 614"/>
                  <a:gd name="T15" fmla="*/ 749 h 852"/>
                  <a:gd name="T16" fmla="*/ 4 w 614"/>
                  <a:gd name="T17" fmla="*/ 749 h 852"/>
                  <a:gd name="T18" fmla="*/ 4 w 614"/>
                  <a:gd name="T19" fmla="*/ 749 h 852"/>
                  <a:gd name="T20" fmla="*/ 4 w 614"/>
                  <a:gd name="T21" fmla="*/ 749 h 852"/>
                  <a:gd name="T22" fmla="*/ 610 w 614"/>
                  <a:gd name="T23" fmla="*/ 848 h 852"/>
                  <a:gd name="T24" fmla="*/ 614 w 614"/>
                  <a:gd name="T25" fmla="*/ 852 h 852"/>
                  <a:gd name="T26" fmla="*/ 614 w 614"/>
                  <a:gd name="T27" fmla="*/ 852 h 852"/>
                  <a:gd name="T28" fmla="*/ 610 w 614"/>
                  <a:gd name="T29" fmla="*/ 848 h 852"/>
                  <a:gd name="T30" fmla="*/ 305 w 614"/>
                  <a:gd name="T31" fmla="*/ 797 h 852"/>
                  <a:gd name="T32" fmla="*/ 9 w 614"/>
                  <a:gd name="T33" fmla="*/ 745 h 852"/>
                  <a:gd name="T34" fmla="*/ 13 w 614"/>
                  <a:gd name="T35" fmla="*/ 720 h 852"/>
                  <a:gd name="T36" fmla="*/ 182 w 614"/>
                  <a:gd name="T37" fmla="*/ 7 h 852"/>
                  <a:gd name="T38" fmla="*/ 182 w 614"/>
                  <a:gd name="T39" fmla="*/ 0 h 852"/>
                  <a:gd name="T40" fmla="*/ 178 w 614"/>
                  <a:gd name="T4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4" h="852">
                    <a:moveTo>
                      <a:pt x="610" y="848"/>
                    </a:moveTo>
                    <a:lnTo>
                      <a:pt x="305" y="797"/>
                    </a:lnTo>
                    <a:lnTo>
                      <a:pt x="610" y="848"/>
                    </a:lnTo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610" y="848"/>
                    </a:lnTo>
                    <a:lnTo>
                      <a:pt x="614" y="852"/>
                    </a:lnTo>
                    <a:lnTo>
                      <a:pt x="614" y="852"/>
                    </a:lnTo>
                    <a:lnTo>
                      <a:pt x="610" y="848"/>
                    </a:lnTo>
                    <a:lnTo>
                      <a:pt x="305" y="797"/>
                    </a:lnTo>
                    <a:lnTo>
                      <a:pt x="9" y="745"/>
                    </a:lnTo>
                    <a:lnTo>
                      <a:pt x="13" y="720"/>
                    </a:lnTo>
                    <a:lnTo>
                      <a:pt x="182" y="7"/>
                    </a:lnTo>
                    <a:lnTo>
                      <a:pt x="182" y="0"/>
                    </a:lnTo>
                    <a:lnTo>
                      <a:pt x="17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6" name="Freeform 386"/>
              <p:cNvSpPr>
                <a:spLocks/>
              </p:cNvSpPr>
              <p:nvPr/>
            </p:nvSpPr>
            <p:spPr bwMode="auto">
              <a:xfrm>
                <a:off x="951" y="171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7" name="Freeform 387"/>
              <p:cNvSpPr>
                <a:spLocks/>
              </p:cNvSpPr>
              <p:nvPr/>
            </p:nvSpPr>
            <p:spPr bwMode="auto">
              <a:xfrm>
                <a:off x="951" y="171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8" name="Freeform 388"/>
              <p:cNvSpPr>
                <a:spLocks/>
              </p:cNvSpPr>
              <p:nvPr/>
            </p:nvSpPr>
            <p:spPr bwMode="auto">
              <a:xfrm>
                <a:off x="185" y="117"/>
                <a:ext cx="334" cy="754"/>
              </a:xfrm>
              <a:custGeom>
                <a:avLst/>
                <a:gdLst>
                  <a:gd name="T0" fmla="*/ 61 w 79"/>
                  <a:gd name="T1" fmla="*/ 0 h 205"/>
                  <a:gd name="T2" fmla="*/ 60 w 79"/>
                  <a:gd name="T3" fmla="*/ 0 h 205"/>
                  <a:gd name="T4" fmla="*/ 60 w 79"/>
                  <a:gd name="T5" fmla="*/ 0 h 205"/>
                  <a:gd name="T6" fmla="*/ 60 w 79"/>
                  <a:gd name="T7" fmla="*/ 0 h 205"/>
                  <a:gd name="T8" fmla="*/ 0 w 79"/>
                  <a:gd name="T9" fmla="*/ 37 h 205"/>
                  <a:gd name="T10" fmla="*/ 0 w 79"/>
                  <a:gd name="T11" fmla="*/ 38 h 205"/>
                  <a:gd name="T12" fmla="*/ 60 w 79"/>
                  <a:gd name="T13" fmla="*/ 1 h 205"/>
                  <a:gd name="T14" fmla="*/ 75 w 79"/>
                  <a:gd name="T15" fmla="*/ 172 h 205"/>
                  <a:gd name="T16" fmla="*/ 78 w 79"/>
                  <a:gd name="T17" fmla="*/ 204 h 205"/>
                  <a:gd name="T18" fmla="*/ 79 w 79"/>
                  <a:gd name="T19" fmla="*/ 205 h 205"/>
                  <a:gd name="T20" fmla="*/ 79 w 79"/>
                  <a:gd name="T21" fmla="*/ 205 h 205"/>
                  <a:gd name="T22" fmla="*/ 79 w 79"/>
                  <a:gd name="T23" fmla="*/ 204 h 205"/>
                  <a:gd name="T24" fmla="*/ 79 w 79"/>
                  <a:gd name="T25" fmla="*/ 204 h 205"/>
                  <a:gd name="T26" fmla="*/ 61 w 79"/>
                  <a:gd name="T27" fmla="*/ 0 h 205"/>
                  <a:gd name="T28" fmla="*/ 61 w 79"/>
                  <a:gd name="T29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205">
                    <a:moveTo>
                      <a:pt x="6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8"/>
                      <a:pt x="0" y="38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75" y="172"/>
                      <a:pt x="75" y="172"/>
                      <a:pt x="75" y="172"/>
                    </a:cubicBezTo>
                    <a:cubicBezTo>
                      <a:pt x="78" y="204"/>
                      <a:pt x="78" y="204"/>
                      <a:pt x="78" y="204"/>
                    </a:cubicBezTo>
                    <a:cubicBezTo>
                      <a:pt x="79" y="205"/>
                      <a:pt x="79" y="205"/>
                      <a:pt x="79" y="205"/>
                    </a:cubicBezTo>
                    <a:cubicBezTo>
                      <a:pt x="79" y="205"/>
                      <a:pt x="79" y="205"/>
                      <a:pt x="79" y="205"/>
                    </a:cubicBezTo>
                    <a:cubicBezTo>
                      <a:pt x="79" y="204"/>
                      <a:pt x="79" y="204"/>
                      <a:pt x="79" y="204"/>
                    </a:cubicBezTo>
                    <a:cubicBezTo>
                      <a:pt x="79" y="204"/>
                      <a:pt x="79" y="204"/>
                      <a:pt x="79" y="20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9" name="Freeform 389"/>
              <p:cNvSpPr>
                <a:spLocks/>
              </p:cNvSpPr>
              <p:nvPr/>
            </p:nvSpPr>
            <p:spPr bwMode="auto">
              <a:xfrm>
                <a:off x="185" y="815"/>
                <a:ext cx="334" cy="56"/>
              </a:xfrm>
              <a:custGeom>
                <a:avLst/>
                <a:gdLst>
                  <a:gd name="T0" fmla="*/ 0 w 334"/>
                  <a:gd name="T1" fmla="*/ 0 h 56"/>
                  <a:gd name="T2" fmla="*/ 0 w 334"/>
                  <a:gd name="T3" fmla="*/ 0 h 56"/>
                  <a:gd name="T4" fmla="*/ 0 w 334"/>
                  <a:gd name="T5" fmla="*/ 4 h 56"/>
                  <a:gd name="T6" fmla="*/ 12 w 334"/>
                  <a:gd name="T7" fmla="*/ 8 h 56"/>
                  <a:gd name="T8" fmla="*/ 330 w 334"/>
                  <a:gd name="T9" fmla="*/ 56 h 56"/>
                  <a:gd name="T10" fmla="*/ 330 w 334"/>
                  <a:gd name="T11" fmla="*/ 56 h 56"/>
                  <a:gd name="T12" fmla="*/ 334 w 334"/>
                  <a:gd name="T13" fmla="*/ 56 h 56"/>
                  <a:gd name="T14" fmla="*/ 330 w 334"/>
                  <a:gd name="T15" fmla="*/ 56 h 56"/>
                  <a:gd name="T16" fmla="*/ 330 w 334"/>
                  <a:gd name="T17" fmla="*/ 52 h 56"/>
                  <a:gd name="T18" fmla="*/ 0 w 334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2" y="8"/>
                    </a:lnTo>
                    <a:lnTo>
                      <a:pt x="330" y="56"/>
                    </a:lnTo>
                    <a:lnTo>
                      <a:pt x="330" y="56"/>
                    </a:lnTo>
                    <a:lnTo>
                      <a:pt x="334" y="56"/>
                    </a:lnTo>
                    <a:lnTo>
                      <a:pt x="330" y="56"/>
                    </a:lnTo>
                    <a:lnTo>
                      <a:pt x="33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0" name="Freeform 390"/>
              <p:cNvSpPr>
                <a:spLocks/>
              </p:cNvSpPr>
              <p:nvPr/>
            </p:nvSpPr>
            <p:spPr bwMode="auto">
              <a:xfrm>
                <a:off x="185" y="815"/>
                <a:ext cx="334" cy="56"/>
              </a:xfrm>
              <a:custGeom>
                <a:avLst/>
                <a:gdLst>
                  <a:gd name="T0" fmla="*/ 0 w 334"/>
                  <a:gd name="T1" fmla="*/ 0 h 56"/>
                  <a:gd name="T2" fmla="*/ 0 w 334"/>
                  <a:gd name="T3" fmla="*/ 0 h 56"/>
                  <a:gd name="T4" fmla="*/ 0 w 334"/>
                  <a:gd name="T5" fmla="*/ 4 h 56"/>
                  <a:gd name="T6" fmla="*/ 12 w 334"/>
                  <a:gd name="T7" fmla="*/ 8 h 56"/>
                  <a:gd name="T8" fmla="*/ 330 w 334"/>
                  <a:gd name="T9" fmla="*/ 56 h 56"/>
                  <a:gd name="T10" fmla="*/ 330 w 334"/>
                  <a:gd name="T11" fmla="*/ 56 h 56"/>
                  <a:gd name="T12" fmla="*/ 334 w 334"/>
                  <a:gd name="T13" fmla="*/ 56 h 56"/>
                  <a:gd name="T14" fmla="*/ 330 w 334"/>
                  <a:gd name="T15" fmla="*/ 56 h 56"/>
                  <a:gd name="T16" fmla="*/ 330 w 334"/>
                  <a:gd name="T17" fmla="*/ 52 h 56"/>
                  <a:gd name="T18" fmla="*/ 0 w 334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2" y="8"/>
                    </a:lnTo>
                    <a:lnTo>
                      <a:pt x="330" y="56"/>
                    </a:lnTo>
                    <a:lnTo>
                      <a:pt x="330" y="56"/>
                    </a:lnTo>
                    <a:lnTo>
                      <a:pt x="334" y="56"/>
                    </a:lnTo>
                    <a:lnTo>
                      <a:pt x="330" y="56"/>
                    </a:lnTo>
                    <a:lnTo>
                      <a:pt x="330" y="52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1" name="Freeform 391"/>
              <p:cNvSpPr>
                <a:spLocks noEditPoints="1"/>
              </p:cNvSpPr>
              <p:nvPr/>
            </p:nvSpPr>
            <p:spPr bwMode="auto">
              <a:xfrm>
                <a:off x="515" y="867"/>
                <a:ext cx="1253" cy="856"/>
              </a:xfrm>
              <a:custGeom>
                <a:avLst/>
                <a:gdLst>
                  <a:gd name="T0" fmla="*/ 436 w 1253"/>
                  <a:gd name="T1" fmla="*/ 848 h 856"/>
                  <a:gd name="T2" fmla="*/ 1249 w 1253"/>
                  <a:gd name="T3" fmla="*/ 268 h 856"/>
                  <a:gd name="T4" fmla="*/ 436 w 1253"/>
                  <a:gd name="T5" fmla="*/ 848 h 856"/>
                  <a:gd name="T6" fmla="*/ 436 w 1253"/>
                  <a:gd name="T7" fmla="*/ 848 h 856"/>
                  <a:gd name="T8" fmla="*/ 114 w 1253"/>
                  <a:gd name="T9" fmla="*/ 220 h 856"/>
                  <a:gd name="T10" fmla="*/ 8 w 1253"/>
                  <a:gd name="T11" fmla="*/ 7 h 856"/>
                  <a:gd name="T12" fmla="*/ 1249 w 1253"/>
                  <a:gd name="T13" fmla="*/ 268 h 856"/>
                  <a:gd name="T14" fmla="*/ 436 w 1253"/>
                  <a:gd name="T15" fmla="*/ 848 h 856"/>
                  <a:gd name="T16" fmla="*/ 0 w 1253"/>
                  <a:gd name="T17" fmla="*/ 0 h 856"/>
                  <a:gd name="T18" fmla="*/ 0 w 1253"/>
                  <a:gd name="T19" fmla="*/ 0 h 856"/>
                  <a:gd name="T20" fmla="*/ 0 w 1253"/>
                  <a:gd name="T21" fmla="*/ 4 h 856"/>
                  <a:gd name="T22" fmla="*/ 4 w 1253"/>
                  <a:gd name="T23" fmla="*/ 4 h 856"/>
                  <a:gd name="T24" fmla="*/ 4 w 1253"/>
                  <a:gd name="T25" fmla="*/ 11 h 856"/>
                  <a:gd name="T26" fmla="*/ 432 w 1253"/>
                  <a:gd name="T27" fmla="*/ 852 h 856"/>
                  <a:gd name="T28" fmla="*/ 436 w 1253"/>
                  <a:gd name="T29" fmla="*/ 856 h 856"/>
                  <a:gd name="T30" fmla="*/ 436 w 1253"/>
                  <a:gd name="T31" fmla="*/ 856 h 856"/>
                  <a:gd name="T32" fmla="*/ 436 w 1253"/>
                  <a:gd name="T33" fmla="*/ 856 h 856"/>
                  <a:gd name="T34" fmla="*/ 440 w 1253"/>
                  <a:gd name="T35" fmla="*/ 852 h 856"/>
                  <a:gd name="T36" fmla="*/ 440 w 1253"/>
                  <a:gd name="T37" fmla="*/ 852 h 856"/>
                  <a:gd name="T38" fmla="*/ 440 w 1253"/>
                  <a:gd name="T39" fmla="*/ 852 h 856"/>
                  <a:gd name="T40" fmla="*/ 915 w 1253"/>
                  <a:gd name="T41" fmla="*/ 510 h 856"/>
                  <a:gd name="T42" fmla="*/ 1249 w 1253"/>
                  <a:gd name="T43" fmla="*/ 272 h 856"/>
                  <a:gd name="T44" fmla="*/ 1249 w 1253"/>
                  <a:gd name="T45" fmla="*/ 272 h 856"/>
                  <a:gd name="T46" fmla="*/ 1253 w 1253"/>
                  <a:gd name="T47" fmla="*/ 272 h 856"/>
                  <a:gd name="T48" fmla="*/ 1253 w 1253"/>
                  <a:gd name="T49" fmla="*/ 268 h 856"/>
                  <a:gd name="T50" fmla="*/ 1249 w 1253"/>
                  <a:gd name="T51" fmla="*/ 268 h 856"/>
                  <a:gd name="T52" fmla="*/ 1249 w 1253"/>
                  <a:gd name="T53" fmla="*/ 268 h 856"/>
                  <a:gd name="T54" fmla="*/ 1249 w 1253"/>
                  <a:gd name="T55" fmla="*/ 264 h 856"/>
                  <a:gd name="T56" fmla="*/ 165 w 1253"/>
                  <a:gd name="T57" fmla="*/ 37 h 856"/>
                  <a:gd name="T58" fmla="*/ 8 w 1253"/>
                  <a:gd name="T59" fmla="*/ 4 h 856"/>
                  <a:gd name="T60" fmla="*/ 4 w 1253"/>
                  <a:gd name="T61" fmla="*/ 4 h 856"/>
                  <a:gd name="T62" fmla="*/ 0 w 1253"/>
                  <a:gd name="T63" fmla="*/ 0 h 856"/>
                  <a:gd name="T64" fmla="*/ 0 w 1253"/>
                  <a:gd name="T65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53" h="856">
                    <a:moveTo>
                      <a:pt x="436" y="848"/>
                    </a:moveTo>
                    <a:lnTo>
                      <a:pt x="1249" y="268"/>
                    </a:lnTo>
                    <a:lnTo>
                      <a:pt x="436" y="848"/>
                    </a:lnTo>
                    <a:close/>
                    <a:moveTo>
                      <a:pt x="436" y="848"/>
                    </a:moveTo>
                    <a:lnTo>
                      <a:pt x="114" y="220"/>
                    </a:lnTo>
                    <a:lnTo>
                      <a:pt x="8" y="7"/>
                    </a:lnTo>
                    <a:lnTo>
                      <a:pt x="1249" y="268"/>
                    </a:lnTo>
                    <a:lnTo>
                      <a:pt x="436" y="84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11"/>
                    </a:lnTo>
                    <a:lnTo>
                      <a:pt x="432" y="852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915" y="510"/>
                    </a:lnTo>
                    <a:lnTo>
                      <a:pt x="1249" y="272"/>
                    </a:lnTo>
                    <a:lnTo>
                      <a:pt x="1249" y="272"/>
                    </a:lnTo>
                    <a:lnTo>
                      <a:pt x="1253" y="272"/>
                    </a:lnTo>
                    <a:lnTo>
                      <a:pt x="1253" y="268"/>
                    </a:lnTo>
                    <a:lnTo>
                      <a:pt x="1249" y="268"/>
                    </a:lnTo>
                    <a:lnTo>
                      <a:pt x="1249" y="268"/>
                    </a:lnTo>
                    <a:lnTo>
                      <a:pt x="1249" y="264"/>
                    </a:lnTo>
                    <a:lnTo>
                      <a:pt x="165" y="37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2" name="Freeform 392"/>
              <p:cNvSpPr>
                <a:spLocks noEditPoints="1"/>
              </p:cNvSpPr>
              <p:nvPr/>
            </p:nvSpPr>
            <p:spPr bwMode="auto">
              <a:xfrm>
                <a:off x="515" y="867"/>
                <a:ext cx="1253" cy="856"/>
              </a:xfrm>
              <a:custGeom>
                <a:avLst/>
                <a:gdLst>
                  <a:gd name="T0" fmla="*/ 436 w 1253"/>
                  <a:gd name="T1" fmla="*/ 848 h 856"/>
                  <a:gd name="T2" fmla="*/ 1249 w 1253"/>
                  <a:gd name="T3" fmla="*/ 268 h 856"/>
                  <a:gd name="T4" fmla="*/ 436 w 1253"/>
                  <a:gd name="T5" fmla="*/ 848 h 856"/>
                  <a:gd name="T6" fmla="*/ 436 w 1253"/>
                  <a:gd name="T7" fmla="*/ 848 h 856"/>
                  <a:gd name="T8" fmla="*/ 114 w 1253"/>
                  <a:gd name="T9" fmla="*/ 220 h 856"/>
                  <a:gd name="T10" fmla="*/ 8 w 1253"/>
                  <a:gd name="T11" fmla="*/ 7 h 856"/>
                  <a:gd name="T12" fmla="*/ 1249 w 1253"/>
                  <a:gd name="T13" fmla="*/ 268 h 856"/>
                  <a:gd name="T14" fmla="*/ 436 w 1253"/>
                  <a:gd name="T15" fmla="*/ 848 h 856"/>
                  <a:gd name="T16" fmla="*/ 0 w 1253"/>
                  <a:gd name="T17" fmla="*/ 0 h 856"/>
                  <a:gd name="T18" fmla="*/ 0 w 1253"/>
                  <a:gd name="T19" fmla="*/ 0 h 856"/>
                  <a:gd name="T20" fmla="*/ 0 w 1253"/>
                  <a:gd name="T21" fmla="*/ 4 h 856"/>
                  <a:gd name="T22" fmla="*/ 4 w 1253"/>
                  <a:gd name="T23" fmla="*/ 4 h 856"/>
                  <a:gd name="T24" fmla="*/ 4 w 1253"/>
                  <a:gd name="T25" fmla="*/ 11 h 856"/>
                  <a:gd name="T26" fmla="*/ 432 w 1253"/>
                  <a:gd name="T27" fmla="*/ 852 h 856"/>
                  <a:gd name="T28" fmla="*/ 436 w 1253"/>
                  <a:gd name="T29" fmla="*/ 856 h 856"/>
                  <a:gd name="T30" fmla="*/ 436 w 1253"/>
                  <a:gd name="T31" fmla="*/ 856 h 856"/>
                  <a:gd name="T32" fmla="*/ 436 w 1253"/>
                  <a:gd name="T33" fmla="*/ 856 h 856"/>
                  <a:gd name="T34" fmla="*/ 440 w 1253"/>
                  <a:gd name="T35" fmla="*/ 852 h 856"/>
                  <a:gd name="T36" fmla="*/ 440 w 1253"/>
                  <a:gd name="T37" fmla="*/ 852 h 856"/>
                  <a:gd name="T38" fmla="*/ 440 w 1253"/>
                  <a:gd name="T39" fmla="*/ 852 h 856"/>
                  <a:gd name="T40" fmla="*/ 915 w 1253"/>
                  <a:gd name="T41" fmla="*/ 510 h 856"/>
                  <a:gd name="T42" fmla="*/ 1249 w 1253"/>
                  <a:gd name="T43" fmla="*/ 272 h 856"/>
                  <a:gd name="T44" fmla="*/ 1249 w 1253"/>
                  <a:gd name="T45" fmla="*/ 272 h 856"/>
                  <a:gd name="T46" fmla="*/ 1253 w 1253"/>
                  <a:gd name="T47" fmla="*/ 272 h 856"/>
                  <a:gd name="T48" fmla="*/ 1253 w 1253"/>
                  <a:gd name="T49" fmla="*/ 268 h 856"/>
                  <a:gd name="T50" fmla="*/ 1249 w 1253"/>
                  <a:gd name="T51" fmla="*/ 268 h 856"/>
                  <a:gd name="T52" fmla="*/ 1249 w 1253"/>
                  <a:gd name="T53" fmla="*/ 268 h 856"/>
                  <a:gd name="T54" fmla="*/ 1249 w 1253"/>
                  <a:gd name="T55" fmla="*/ 264 h 856"/>
                  <a:gd name="T56" fmla="*/ 165 w 1253"/>
                  <a:gd name="T57" fmla="*/ 37 h 856"/>
                  <a:gd name="T58" fmla="*/ 8 w 1253"/>
                  <a:gd name="T59" fmla="*/ 4 h 856"/>
                  <a:gd name="T60" fmla="*/ 4 w 1253"/>
                  <a:gd name="T61" fmla="*/ 4 h 856"/>
                  <a:gd name="T62" fmla="*/ 0 w 1253"/>
                  <a:gd name="T63" fmla="*/ 0 h 856"/>
                  <a:gd name="T64" fmla="*/ 0 w 1253"/>
                  <a:gd name="T65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53" h="856">
                    <a:moveTo>
                      <a:pt x="436" y="848"/>
                    </a:moveTo>
                    <a:lnTo>
                      <a:pt x="1249" y="268"/>
                    </a:lnTo>
                    <a:lnTo>
                      <a:pt x="436" y="848"/>
                    </a:lnTo>
                    <a:moveTo>
                      <a:pt x="436" y="848"/>
                    </a:moveTo>
                    <a:lnTo>
                      <a:pt x="114" y="220"/>
                    </a:lnTo>
                    <a:lnTo>
                      <a:pt x="8" y="7"/>
                    </a:lnTo>
                    <a:lnTo>
                      <a:pt x="1249" y="268"/>
                    </a:lnTo>
                    <a:lnTo>
                      <a:pt x="436" y="84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11"/>
                    </a:lnTo>
                    <a:lnTo>
                      <a:pt x="432" y="852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915" y="510"/>
                    </a:lnTo>
                    <a:lnTo>
                      <a:pt x="1249" y="272"/>
                    </a:lnTo>
                    <a:lnTo>
                      <a:pt x="1249" y="272"/>
                    </a:lnTo>
                    <a:lnTo>
                      <a:pt x="1253" y="272"/>
                    </a:lnTo>
                    <a:lnTo>
                      <a:pt x="1253" y="268"/>
                    </a:lnTo>
                    <a:lnTo>
                      <a:pt x="1249" y="268"/>
                    </a:lnTo>
                    <a:lnTo>
                      <a:pt x="1249" y="268"/>
                    </a:lnTo>
                    <a:lnTo>
                      <a:pt x="1249" y="264"/>
                    </a:lnTo>
                    <a:lnTo>
                      <a:pt x="165" y="37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3" name="Freeform 393"/>
              <p:cNvSpPr>
                <a:spLocks/>
              </p:cNvSpPr>
              <p:nvPr/>
            </p:nvSpPr>
            <p:spPr bwMode="auto">
              <a:xfrm>
                <a:off x="5122" y="3699"/>
                <a:ext cx="512" cy="331"/>
              </a:xfrm>
              <a:custGeom>
                <a:avLst/>
                <a:gdLst>
                  <a:gd name="T0" fmla="*/ 0 w 512"/>
                  <a:gd name="T1" fmla="*/ 0 h 331"/>
                  <a:gd name="T2" fmla="*/ 512 w 512"/>
                  <a:gd name="T3" fmla="*/ 331 h 331"/>
                  <a:gd name="T4" fmla="*/ 512 w 512"/>
                  <a:gd name="T5" fmla="*/ 331 h 331"/>
                  <a:gd name="T6" fmla="*/ 0 w 51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31">
                    <a:moveTo>
                      <a:pt x="0" y="0"/>
                    </a:moveTo>
                    <a:lnTo>
                      <a:pt x="512" y="331"/>
                    </a:lnTo>
                    <a:lnTo>
                      <a:pt x="512" y="3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4" name="Freeform 394"/>
              <p:cNvSpPr>
                <a:spLocks/>
              </p:cNvSpPr>
              <p:nvPr/>
            </p:nvSpPr>
            <p:spPr bwMode="auto">
              <a:xfrm>
                <a:off x="5122" y="3699"/>
                <a:ext cx="512" cy="331"/>
              </a:xfrm>
              <a:custGeom>
                <a:avLst/>
                <a:gdLst>
                  <a:gd name="T0" fmla="*/ 0 w 512"/>
                  <a:gd name="T1" fmla="*/ 0 h 331"/>
                  <a:gd name="T2" fmla="*/ 512 w 512"/>
                  <a:gd name="T3" fmla="*/ 331 h 331"/>
                  <a:gd name="T4" fmla="*/ 512 w 512"/>
                  <a:gd name="T5" fmla="*/ 331 h 331"/>
                  <a:gd name="T6" fmla="*/ 0 w 51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31">
                    <a:moveTo>
                      <a:pt x="0" y="0"/>
                    </a:moveTo>
                    <a:lnTo>
                      <a:pt x="512" y="331"/>
                    </a:lnTo>
                    <a:lnTo>
                      <a:pt x="512" y="33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5" name="Freeform 395"/>
              <p:cNvSpPr>
                <a:spLocks/>
              </p:cNvSpPr>
              <p:nvPr/>
            </p:nvSpPr>
            <p:spPr bwMode="auto">
              <a:xfrm>
                <a:off x="4881" y="3185"/>
                <a:ext cx="478" cy="73"/>
              </a:xfrm>
              <a:custGeom>
                <a:avLst/>
                <a:gdLst>
                  <a:gd name="T0" fmla="*/ 478 w 478"/>
                  <a:gd name="T1" fmla="*/ 0 h 73"/>
                  <a:gd name="T2" fmla="*/ 478 w 478"/>
                  <a:gd name="T3" fmla="*/ 0 h 73"/>
                  <a:gd name="T4" fmla="*/ 0 w 478"/>
                  <a:gd name="T5" fmla="*/ 73 h 73"/>
                  <a:gd name="T6" fmla="*/ 478 w 478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8" h="73">
                    <a:moveTo>
                      <a:pt x="478" y="0"/>
                    </a:moveTo>
                    <a:lnTo>
                      <a:pt x="478" y="0"/>
                    </a:lnTo>
                    <a:lnTo>
                      <a:pt x="0" y="73"/>
                    </a:lnTo>
                    <a:lnTo>
                      <a:pt x="47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6" name="Freeform 396"/>
              <p:cNvSpPr>
                <a:spLocks/>
              </p:cNvSpPr>
              <p:nvPr/>
            </p:nvSpPr>
            <p:spPr bwMode="auto">
              <a:xfrm>
                <a:off x="4881" y="3185"/>
                <a:ext cx="478" cy="73"/>
              </a:xfrm>
              <a:custGeom>
                <a:avLst/>
                <a:gdLst>
                  <a:gd name="T0" fmla="*/ 478 w 478"/>
                  <a:gd name="T1" fmla="*/ 0 h 73"/>
                  <a:gd name="T2" fmla="*/ 478 w 478"/>
                  <a:gd name="T3" fmla="*/ 0 h 73"/>
                  <a:gd name="T4" fmla="*/ 0 w 478"/>
                  <a:gd name="T5" fmla="*/ 73 h 73"/>
                  <a:gd name="T6" fmla="*/ 478 w 478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8" h="73">
                    <a:moveTo>
                      <a:pt x="478" y="0"/>
                    </a:moveTo>
                    <a:lnTo>
                      <a:pt x="478" y="0"/>
                    </a:lnTo>
                    <a:lnTo>
                      <a:pt x="0" y="73"/>
                    </a:lnTo>
                    <a:lnTo>
                      <a:pt x="47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7" name="Freeform 397"/>
              <p:cNvSpPr>
                <a:spLocks/>
              </p:cNvSpPr>
              <p:nvPr/>
            </p:nvSpPr>
            <p:spPr bwMode="auto">
              <a:xfrm>
                <a:off x="5639" y="403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4 w 4"/>
                  <a:gd name="T7" fmla="*/ 4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8" name="Freeform 398"/>
              <p:cNvSpPr>
                <a:spLocks/>
              </p:cNvSpPr>
              <p:nvPr/>
            </p:nvSpPr>
            <p:spPr bwMode="auto">
              <a:xfrm>
                <a:off x="5639" y="403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4 w 4"/>
                  <a:gd name="T7" fmla="*/ 4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9" name="Freeform 399"/>
              <p:cNvSpPr>
                <a:spLocks/>
              </p:cNvSpPr>
              <p:nvPr/>
            </p:nvSpPr>
            <p:spPr bwMode="auto">
              <a:xfrm>
                <a:off x="5363" y="3189"/>
                <a:ext cx="81" cy="257"/>
              </a:xfrm>
              <a:custGeom>
                <a:avLst/>
                <a:gdLst>
                  <a:gd name="T0" fmla="*/ 0 w 81"/>
                  <a:gd name="T1" fmla="*/ 0 h 257"/>
                  <a:gd name="T2" fmla="*/ 0 w 81"/>
                  <a:gd name="T3" fmla="*/ 0 h 257"/>
                  <a:gd name="T4" fmla="*/ 0 w 81"/>
                  <a:gd name="T5" fmla="*/ 0 h 257"/>
                  <a:gd name="T6" fmla="*/ 81 w 81"/>
                  <a:gd name="T7" fmla="*/ 257 h 257"/>
                  <a:gd name="T8" fmla="*/ 0 w 81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5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1" y="2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0" name="Freeform 400"/>
              <p:cNvSpPr>
                <a:spLocks/>
              </p:cNvSpPr>
              <p:nvPr/>
            </p:nvSpPr>
            <p:spPr bwMode="auto">
              <a:xfrm>
                <a:off x="5363" y="3189"/>
                <a:ext cx="81" cy="257"/>
              </a:xfrm>
              <a:custGeom>
                <a:avLst/>
                <a:gdLst>
                  <a:gd name="T0" fmla="*/ 0 w 81"/>
                  <a:gd name="T1" fmla="*/ 0 h 257"/>
                  <a:gd name="T2" fmla="*/ 0 w 81"/>
                  <a:gd name="T3" fmla="*/ 0 h 257"/>
                  <a:gd name="T4" fmla="*/ 0 w 81"/>
                  <a:gd name="T5" fmla="*/ 0 h 257"/>
                  <a:gd name="T6" fmla="*/ 81 w 81"/>
                  <a:gd name="T7" fmla="*/ 257 h 257"/>
                  <a:gd name="T8" fmla="*/ 0 w 81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5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1" y="25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1" name="Freeform 401"/>
              <p:cNvSpPr>
                <a:spLocks/>
              </p:cNvSpPr>
              <p:nvPr/>
            </p:nvSpPr>
            <p:spPr bwMode="auto">
              <a:xfrm>
                <a:off x="4517" y="3310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0 w 4"/>
                  <a:gd name="T5" fmla="*/ 3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0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2" name="Freeform 402"/>
              <p:cNvSpPr>
                <a:spLocks/>
              </p:cNvSpPr>
              <p:nvPr/>
            </p:nvSpPr>
            <p:spPr bwMode="auto">
              <a:xfrm>
                <a:off x="4517" y="3310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0 w 4"/>
                  <a:gd name="T5" fmla="*/ 3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0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3" name="Freeform 403"/>
              <p:cNvSpPr>
                <a:spLocks noEditPoints="1"/>
              </p:cNvSpPr>
              <p:nvPr/>
            </p:nvSpPr>
            <p:spPr bwMode="auto">
              <a:xfrm>
                <a:off x="5363" y="3185"/>
                <a:ext cx="860" cy="848"/>
              </a:xfrm>
              <a:custGeom>
                <a:avLst/>
                <a:gdLst>
                  <a:gd name="T0" fmla="*/ 5 w 860"/>
                  <a:gd name="T1" fmla="*/ 7 h 848"/>
                  <a:gd name="T2" fmla="*/ 5 w 860"/>
                  <a:gd name="T3" fmla="*/ 7 h 848"/>
                  <a:gd name="T4" fmla="*/ 852 w 860"/>
                  <a:gd name="T5" fmla="*/ 573 h 848"/>
                  <a:gd name="T6" fmla="*/ 852 w 860"/>
                  <a:gd name="T7" fmla="*/ 573 h 848"/>
                  <a:gd name="T8" fmla="*/ 276 w 860"/>
                  <a:gd name="T9" fmla="*/ 845 h 848"/>
                  <a:gd name="T10" fmla="*/ 5 w 860"/>
                  <a:gd name="T11" fmla="*/ 7 h 848"/>
                  <a:gd name="T12" fmla="*/ 5 w 860"/>
                  <a:gd name="T13" fmla="*/ 7 h 848"/>
                  <a:gd name="T14" fmla="*/ 0 w 860"/>
                  <a:gd name="T15" fmla="*/ 0 h 848"/>
                  <a:gd name="T16" fmla="*/ 0 w 860"/>
                  <a:gd name="T17" fmla="*/ 0 h 848"/>
                  <a:gd name="T18" fmla="*/ 5 w 860"/>
                  <a:gd name="T19" fmla="*/ 4 h 848"/>
                  <a:gd name="T20" fmla="*/ 0 w 860"/>
                  <a:gd name="T21" fmla="*/ 4 h 848"/>
                  <a:gd name="T22" fmla="*/ 5 w 860"/>
                  <a:gd name="T23" fmla="*/ 7 h 848"/>
                  <a:gd name="T24" fmla="*/ 0 w 860"/>
                  <a:gd name="T25" fmla="*/ 4 h 848"/>
                  <a:gd name="T26" fmla="*/ 0 w 860"/>
                  <a:gd name="T27" fmla="*/ 4 h 848"/>
                  <a:gd name="T28" fmla="*/ 81 w 860"/>
                  <a:gd name="T29" fmla="*/ 261 h 848"/>
                  <a:gd name="T30" fmla="*/ 271 w 860"/>
                  <a:gd name="T31" fmla="*/ 841 h 848"/>
                  <a:gd name="T32" fmla="*/ 271 w 860"/>
                  <a:gd name="T33" fmla="*/ 841 h 848"/>
                  <a:gd name="T34" fmla="*/ 280 w 860"/>
                  <a:gd name="T35" fmla="*/ 848 h 848"/>
                  <a:gd name="T36" fmla="*/ 276 w 860"/>
                  <a:gd name="T37" fmla="*/ 848 h 848"/>
                  <a:gd name="T38" fmla="*/ 276 w 860"/>
                  <a:gd name="T39" fmla="*/ 848 h 848"/>
                  <a:gd name="T40" fmla="*/ 856 w 860"/>
                  <a:gd name="T41" fmla="*/ 577 h 848"/>
                  <a:gd name="T42" fmla="*/ 856 w 860"/>
                  <a:gd name="T43" fmla="*/ 577 h 848"/>
                  <a:gd name="T44" fmla="*/ 860 w 860"/>
                  <a:gd name="T45" fmla="*/ 577 h 848"/>
                  <a:gd name="T46" fmla="*/ 856 w 860"/>
                  <a:gd name="T47" fmla="*/ 573 h 848"/>
                  <a:gd name="T48" fmla="*/ 5 w 860"/>
                  <a:gd name="T49" fmla="*/ 4 h 848"/>
                  <a:gd name="T50" fmla="*/ 0 w 860"/>
                  <a:gd name="T51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0" h="848">
                    <a:moveTo>
                      <a:pt x="5" y="7"/>
                    </a:moveTo>
                    <a:lnTo>
                      <a:pt x="5" y="7"/>
                    </a:lnTo>
                    <a:lnTo>
                      <a:pt x="852" y="573"/>
                    </a:lnTo>
                    <a:lnTo>
                      <a:pt x="852" y="573"/>
                    </a:lnTo>
                    <a:lnTo>
                      <a:pt x="276" y="845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1" y="261"/>
                    </a:lnTo>
                    <a:lnTo>
                      <a:pt x="271" y="841"/>
                    </a:lnTo>
                    <a:lnTo>
                      <a:pt x="271" y="841"/>
                    </a:lnTo>
                    <a:lnTo>
                      <a:pt x="280" y="848"/>
                    </a:lnTo>
                    <a:lnTo>
                      <a:pt x="276" y="848"/>
                    </a:lnTo>
                    <a:lnTo>
                      <a:pt x="276" y="848"/>
                    </a:lnTo>
                    <a:lnTo>
                      <a:pt x="856" y="577"/>
                    </a:lnTo>
                    <a:lnTo>
                      <a:pt x="856" y="577"/>
                    </a:lnTo>
                    <a:lnTo>
                      <a:pt x="860" y="577"/>
                    </a:lnTo>
                    <a:lnTo>
                      <a:pt x="856" y="573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4" name="Freeform 404"/>
              <p:cNvSpPr>
                <a:spLocks noEditPoints="1"/>
              </p:cNvSpPr>
              <p:nvPr/>
            </p:nvSpPr>
            <p:spPr bwMode="auto">
              <a:xfrm>
                <a:off x="5363" y="3185"/>
                <a:ext cx="860" cy="848"/>
              </a:xfrm>
              <a:custGeom>
                <a:avLst/>
                <a:gdLst>
                  <a:gd name="T0" fmla="*/ 5 w 860"/>
                  <a:gd name="T1" fmla="*/ 7 h 848"/>
                  <a:gd name="T2" fmla="*/ 5 w 860"/>
                  <a:gd name="T3" fmla="*/ 7 h 848"/>
                  <a:gd name="T4" fmla="*/ 852 w 860"/>
                  <a:gd name="T5" fmla="*/ 573 h 848"/>
                  <a:gd name="T6" fmla="*/ 852 w 860"/>
                  <a:gd name="T7" fmla="*/ 573 h 848"/>
                  <a:gd name="T8" fmla="*/ 276 w 860"/>
                  <a:gd name="T9" fmla="*/ 845 h 848"/>
                  <a:gd name="T10" fmla="*/ 5 w 860"/>
                  <a:gd name="T11" fmla="*/ 7 h 848"/>
                  <a:gd name="T12" fmla="*/ 5 w 860"/>
                  <a:gd name="T13" fmla="*/ 7 h 848"/>
                  <a:gd name="T14" fmla="*/ 0 w 860"/>
                  <a:gd name="T15" fmla="*/ 0 h 848"/>
                  <a:gd name="T16" fmla="*/ 0 w 860"/>
                  <a:gd name="T17" fmla="*/ 0 h 848"/>
                  <a:gd name="T18" fmla="*/ 5 w 860"/>
                  <a:gd name="T19" fmla="*/ 4 h 848"/>
                  <a:gd name="T20" fmla="*/ 0 w 860"/>
                  <a:gd name="T21" fmla="*/ 4 h 848"/>
                  <a:gd name="T22" fmla="*/ 5 w 860"/>
                  <a:gd name="T23" fmla="*/ 7 h 848"/>
                  <a:gd name="T24" fmla="*/ 0 w 860"/>
                  <a:gd name="T25" fmla="*/ 4 h 848"/>
                  <a:gd name="T26" fmla="*/ 0 w 860"/>
                  <a:gd name="T27" fmla="*/ 4 h 848"/>
                  <a:gd name="T28" fmla="*/ 81 w 860"/>
                  <a:gd name="T29" fmla="*/ 261 h 848"/>
                  <a:gd name="T30" fmla="*/ 271 w 860"/>
                  <a:gd name="T31" fmla="*/ 841 h 848"/>
                  <a:gd name="T32" fmla="*/ 271 w 860"/>
                  <a:gd name="T33" fmla="*/ 841 h 848"/>
                  <a:gd name="T34" fmla="*/ 280 w 860"/>
                  <a:gd name="T35" fmla="*/ 848 h 848"/>
                  <a:gd name="T36" fmla="*/ 276 w 860"/>
                  <a:gd name="T37" fmla="*/ 848 h 848"/>
                  <a:gd name="T38" fmla="*/ 276 w 860"/>
                  <a:gd name="T39" fmla="*/ 848 h 848"/>
                  <a:gd name="T40" fmla="*/ 856 w 860"/>
                  <a:gd name="T41" fmla="*/ 577 h 848"/>
                  <a:gd name="T42" fmla="*/ 856 w 860"/>
                  <a:gd name="T43" fmla="*/ 577 h 848"/>
                  <a:gd name="T44" fmla="*/ 860 w 860"/>
                  <a:gd name="T45" fmla="*/ 577 h 848"/>
                  <a:gd name="T46" fmla="*/ 856 w 860"/>
                  <a:gd name="T47" fmla="*/ 573 h 848"/>
                  <a:gd name="T48" fmla="*/ 5 w 860"/>
                  <a:gd name="T49" fmla="*/ 4 h 848"/>
                  <a:gd name="T50" fmla="*/ 0 w 860"/>
                  <a:gd name="T51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0" h="848">
                    <a:moveTo>
                      <a:pt x="5" y="7"/>
                    </a:moveTo>
                    <a:lnTo>
                      <a:pt x="5" y="7"/>
                    </a:lnTo>
                    <a:lnTo>
                      <a:pt x="852" y="573"/>
                    </a:lnTo>
                    <a:lnTo>
                      <a:pt x="852" y="573"/>
                    </a:lnTo>
                    <a:lnTo>
                      <a:pt x="276" y="845"/>
                    </a:lnTo>
                    <a:lnTo>
                      <a:pt x="5" y="7"/>
                    </a:lnTo>
                    <a:lnTo>
                      <a:pt x="5" y="7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1" y="261"/>
                    </a:lnTo>
                    <a:lnTo>
                      <a:pt x="271" y="841"/>
                    </a:lnTo>
                    <a:lnTo>
                      <a:pt x="271" y="841"/>
                    </a:lnTo>
                    <a:lnTo>
                      <a:pt x="280" y="848"/>
                    </a:lnTo>
                    <a:lnTo>
                      <a:pt x="276" y="848"/>
                    </a:lnTo>
                    <a:lnTo>
                      <a:pt x="276" y="848"/>
                    </a:lnTo>
                    <a:lnTo>
                      <a:pt x="856" y="577"/>
                    </a:lnTo>
                    <a:lnTo>
                      <a:pt x="856" y="577"/>
                    </a:lnTo>
                    <a:lnTo>
                      <a:pt x="860" y="577"/>
                    </a:lnTo>
                    <a:lnTo>
                      <a:pt x="856" y="573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5" name="Freeform 405"/>
              <p:cNvSpPr>
                <a:spLocks noEditPoints="1"/>
              </p:cNvSpPr>
              <p:nvPr/>
            </p:nvSpPr>
            <p:spPr bwMode="auto">
              <a:xfrm>
                <a:off x="4521" y="3313"/>
                <a:ext cx="1122" cy="1007"/>
              </a:xfrm>
              <a:custGeom>
                <a:avLst/>
                <a:gdLst>
                  <a:gd name="T0" fmla="*/ 571 w 1122"/>
                  <a:gd name="T1" fmla="*/ 1003 h 1007"/>
                  <a:gd name="T2" fmla="*/ 4 w 1122"/>
                  <a:gd name="T3" fmla="*/ 4 h 1007"/>
                  <a:gd name="T4" fmla="*/ 601 w 1122"/>
                  <a:gd name="T5" fmla="*/ 386 h 1007"/>
                  <a:gd name="T6" fmla="*/ 1113 w 1122"/>
                  <a:gd name="T7" fmla="*/ 717 h 1007"/>
                  <a:gd name="T8" fmla="*/ 1113 w 1122"/>
                  <a:gd name="T9" fmla="*/ 717 h 1007"/>
                  <a:gd name="T10" fmla="*/ 571 w 1122"/>
                  <a:gd name="T11" fmla="*/ 1003 h 1007"/>
                  <a:gd name="T12" fmla="*/ 4 w 1122"/>
                  <a:gd name="T13" fmla="*/ 0 h 1007"/>
                  <a:gd name="T14" fmla="*/ 4 w 1122"/>
                  <a:gd name="T15" fmla="*/ 0 h 1007"/>
                  <a:gd name="T16" fmla="*/ 4 w 1122"/>
                  <a:gd name="T17" fmla="*/ 4 h 1007"/>
                  <a:gd name="T18" fmla="*/ 0 w 1122"/>
                  <a:gd name="T19" fmla="*/ 0 h 1007"/>
                  <a:gd name="T20" fmla="*/ 0 w 1122"/>
                  <a:gd name="T21" fmla="*/ 0 h 1007"/>
                  <a:gd name="T22" fmla="*/ 0 w 1122"/>
                  <a:gd name="T23" fmla="*/ 4 h 1007"/>
                  <a:gd name="T24" fmla="*/ 364 w 1122"/>
                  <a:gd name="T25" fmla="*/ 647 h 1007"/>
                  <a:gd name="T26" fmla="*/ 563 w 1122"/>
                  <a:gd name="T27" fmla="*/ 1003 h 1007"/>
                  <a:gd name="T28" fmla="*/ 567 w 1122"/>
                  <a:gd name="T29" fmla="*/ 1007 h 1007"/>
                  <a:gd name="T30" fmla="*/ 567 w 1122"/>
                  <a:gd name="T31" fmla="*/ 1007 h 1007"/>
                  <a:gd name="T32" fmla="*/ 571 w 1122"/>
                  <a:gd name="T33" fmla="*/ 1007 h 1007"/>
                  <a:gd name="T34" fmla="*/ 571 w 1122"/>
                  <a:gd name="T35" fmla="*/ 1007 h 1007"/>
                  <a:gd name="T36" fmla="*/ 571 w 1122"/>
                  <a:gd name="T37" fmla="*/ 1007 h 1007"/>
                  <a:gd name="T38" fmla="*/ 1118 w 1122"/>
                  <a:gd name="T39" fmla="*/ 720 h 1007"/>
                  <a:gd name="T40" fmla="*/ 1118 w 1122"/>
                  <a:gd name="T41" fmla="*/ 720 h 1007"/>
                  <a:gd name="T42" fmla="*/ 1122 w 1122"/>
                  <a:gd name="T43" fmla="*/ 720 h 1007"/>
                  <a:gd name="T44" fmla="*/ 1113 w 1122"/>
                  <a:gd name="T45" fmla="*/ 713 h 1007"/>
                  <a:gd name="T46" fmla="*/ 173 w 1122"/>
                  <a:gd name="T47" fmla="*/ 107 h 1007"/>
                  <a:gd name="T48" fmla="*/ 4 w 1122"/>
                  <a:gd name="T49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2" h="1007">
                    <a:moveTo>
                      <a:pt x="571" y="1003"/>
                    </a:moveTo>
                    <a:lnTo>
                      <a:pt x="4" y="4"/>
                    </a:lnTo>
                    <a:lnTo>
                      <a:pt x="601" y="386"/>
                    </a:lnTo>
                    <a:lnTo>
                      <a:pt x="1113" y="717"/>
                    </a:lnTo>
                    <a:lnTo>
                      <a:pt x="1113" y="717"/>
                    </a:lnTo>
                    <a:lnTo>
                      <a:pt x="571" y="1003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364" y="647"/>
                    </a:lnTo>
                    <a:lnTo>
                      <a:pt x="563" y="1003"/>
                    </a:lnTo>
                    <a:lnTo>
                      <a:pt x="567" y="1007"/>
                    </a:lnTo>
                    <a:lnTo>
                      <a:pt x="567" y="1007"/>
                    </a:lnTo>
                    <a:lnTo>
                      <a:pt x="571" y="1007"/>
                    </a:lnTo>
                    <a:lnTo>
                      <a:pt x="571" y="1007"/>
                    </a:lnTo>
                    <a:lnTo>
                      <a:pt x="571" y="1007"/>
                    </a:lnTo>
                    <a:lnTo>
                      <a:pt x="1118" y="720"/>
                    </a:lnTo>
                    <a:lnTo>
                      <a:pt x="1118" y="720"/>
                    </a:lnTo>
                    <a:lnTo>
                      <a:pt x="1122" y="720"/>
                    </a:lnTo>
                    <a:lnTo>
                      <a:pt x="1113" y="713"/>
                    </a:lnTo>
                    <a:lnTo>
                      <a:pt x="173" y="107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134" name="Freeform 407"/>
            <p:cNvSpPr>
              <a:spLocks noEditPoints="1"/>
            </p:cNvSpPr>
            <p:nvPr/>
          </p:nvSpPr>
          <p:spPr bwMode="auto">
            <a:xfrm>
              <a:off x="4521" y="3313"/>
              <a:ext cx="1122" cy="1007"/>
            </a:xfrm>
            <a:custGeom>
              <a:avLst/>
              <a:gdLst>
                <a:gd name="T0" fmla="*/ 571 w 1122"/>
                <a:gd name="T1" fmla="*/ 1003 h 1007"/>
                <a:gd name="T2" fmla="*/ 4 w 1122"/>
                <a:gd name="T3" fmla="*/ 4 h 1007"/>
                <a:gd name="T4" fmla="*/ 601 w 1122"/>
                <a:gd name="T5" fmla="*/ 386 h 1007"/>
                <a:gd name="T6" fmla="*/ 1113 w 1122"/>
                <a:gd name="T7" fmla="*/ 717 h 1007"/>
                <a:gd name="T8" fmla="*/ 1113 w 1122"/>
                <a:gd name="T9" fmla="*/ 717 h 1007"/>
                <a:gd name="T10" fmla="*/ 571 w 1122"/>
                <a:gd name="T11" fmla="*/ 1003 h 1007"/>
                <a:gd name="T12" fmla="*/ 4 w 1122"/>
                <a:gd name="T13" fmla="*/ 0 h 1007"/>
                <a:gd name="T14" fmla="*/ 4 w 1122"/>
                <a:gd name="T15" fmla="*/ 0 h 1007"/>
                <a:gd name="T16" fmla="*/ 4 w 1122"/>
                <a:gd name="T17" fmla="*/ 4 h 1007"/>
                <a:gd name="T18" fmla="*/ 0 w 1122"/>
                <a:gd name="T19" fmla="*/ 0 h 1007"/>
                <a:gd name="T20" fmla="*/ 0 w 1122"/>
                <a:gd name="T21" fmla="*/ 0 h 1007"/>
                <a:gd name="T22" fmla="*/ 0 w 1122"/>
                <a:gd name="T23" fmla="*/ 4 h 1007"/>
                <a:gd name="T24" fmla="*/ 364 w 1122"/>
                <a:gd name="T25" fmla="*/ 647 h 1007"/>
                <a:gd name="T26" fmla="*/ 563 w 1122"/>
                <a:gd name="T27" fmla="*/ 1003 h 1007"/>
                <a:gd name="T28" fmla="*/ 567 w 1122"/>
                <a:gd name="T29" fmla="*/ 1007 h 1007"/>
                <a:gd name="T30" fmla="*/ 567 w 1122"/>
                <a:gd name="T31" fmla="*/ 1007 h 1007"/>
                <a:gd name="T32" fmla="*/ 571 w 1122"/>
                <a:gd name="T33" fmla="*/ 1007 h 1007"/>
                <a:gd name="T34" fmla="*/ 571 w 1122"/>
                <a:gd name="T35" fmla="*/ 1007 h 1007"/>
                <a:gd name="T36" fmla="*/ 571 w 1122"/>
                <a:gd name="T37" fmla="*/ 1007 h 1007"/>
                <a:gd name="T38" fmla="*/ 1118 w 1122"/>
                <a:gd name="T39" fmla="*/ 720 h 1007"/>
                <a:gd name="T40" fmla="*/ 1118 w 1122"/>
                <a:gd name="T41" fmla="*/ 720 h 1007"/>
                <a:gd name="T42" fmla="*/ 1122 w 1122"/>
                <a:gd name="T43" fmla="*/ 720 h 1007"/>
                <a:gd name="T44" fmla="*/ 1113 w 1122"/>
                <a:gd name="T45" fmla="*/ 713 h 1007"/>
                <a:gd name="T46" fmla="*/ 173 w 1122"/>
                <a:gd name="T47" fmla="*/ 107 h 1007"/>
                <a:gd name="T48" fmla="*/ 4 w 1122"/>
                <a:gd name="T49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2" h="1007">
                  <a:moveTo>
                    <a:pt x="571" y="1003"/>
                  </a:moveTo>
                  <a:lnTo>
                    <a:pt x="4" y="4"/>
                  </a:lnTo>
                  <a:lnTo>
                    <a:pt x="601" y="386"/>
                  </a:lnTo>
                  <a:lnTo>
                    <a:pt x="1113" y="717"/>
                  </a:lnTo>
                  <a:lnTo>
                    <a:pt x="1113" y="717"/>
                  </a:lnTo>
                  <a:lnTo>
                    <a:pt x="571" y="1003"/>
                  </a:lnTo>
                  <a:moveTo>
                    <a:pt x="4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364" y="647"/>
                  </a:lnTo>
                  <a:lnTo>
                    <a:pt x="563" y="1003"/>
                  </a:lnTo>
                  <a:lnTo>
                    <a:pt x="567" y="1007"/>
                  </a:lnTo>
                  <a:lnTo>
                    <a:pt x="567" y="1007"/>
                  </a:lnTo>
                  <a:lnTo>
                    <a:pt x="571" y="1007"/>
                  </a:lnTo>
                  <a:lnTo>
                    <a:pt x="571" y="1007"/>
                  </a:lnTo>
                  <a:lnTo>
                    <a:pt x="571" y="1007"/>
                  </a:lnTo>
                  <a:lnTo>
                    <a:pt x="1118" y="720"/>
                  </a:lnTo>
                  <a:lnTo>
                    <a:pt x="1118" y="720"/>
                  </a:lnTo>
                  <a:lnTo>
                    <a:pt x="1122" y="720"/>
                  </a:lnTo>
                  <a:lnTo>
                    <a:pt x="1113" y="713"/>
                  </a:lnTo>
                  <a:lnTo>
                    <a:pt x="173" y="107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35" name="Freeform 408"/>
            <p:cNvSpPr>
              <a:spLocks/>
            </p:cNvSpPr>
            <p:nvPr/>
          </p:nvSpPr>
          <p:spPr bwMode="auto">
            <a:xfrm>
              <a:off x="7375" y="309"/>
              <a:ext cx="8" cy="22"/>
            </a:xfrm>
            <a:custGeom>
              <a:avLst/>
              <a:gdLst>
                <a:gd name="T0" fmla="*/ 0 w 8"/>
                <a:gd name="T1" fmla="*/ 0 h 22"/>
                <a:gd name="T2" fmla="*/ 8 w 8"/>
                <a:gd name="T3" fmla="*/ 22 h 22"/>
                <a:gd name="T4" fmla="*/ 0 w 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8" y="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36" name="Freeform 409"/>
            <p:cNvSpPr>
              <a:spLocks/>
            </p:cNvSpPr>
            <p:nvPr/>
          </p:nvSpPr>
          <p:spPr bwMode="auto">
            <a:xfrm>
              <a:off x="7375" y="309"/>
              <a:ext cx="8" cy="22"/>
            </a:xfrm>
            <a:custGeom>
              <a:avLst/>
              <a:gdLst>
                <a:gd name="T0" fmla="*/ 0 w 8"/>
                <a:gd name="T1" fmla="*/ 0 h 22"/>
                <a:gd name="T2" fmla="*/ 8 w 8"/>
                <a:gd name="T3" fmla="*/ 22 h 22"/>
                <a:gd name="T4" fmla="*/ 0 w 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8" y="22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37" name="Freeform 410"/>
            <p:cNvSpPr>
              <a:spLocks/>
            </p:cNvSpPr>
            <p:nvPr/>
          </p:nvSpPr>
          <p:spPr bwMode="auto">
            <a:xfrm>
              <a:off x="6841" y="720"/>
              <a:ext cx="5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0 w 5"/>
                <a:gd name="T4" fmla="*/ 0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38" name="Freeform 411"/>
            <p:cNvSpPr>
              <a:spLocks/>
            </p:cNvSpPr>
            <p:nvPr/>
          </p:nvSpPr>
          <p:spPr bwMode="auto">
            <a:xfrm>
              <a:off x="6841" y="720"/>
              <a:ext cx="5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0 w 5"/>
                <a:gd name="T4" fmla="*/ 0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39" name="Freeform 412"/>
            <p:cNvSpPr>
              <a:spLocks/>
            </p:cNvSpPr>
            <p:nvPr/>
          </p:nvSpPr>
          <p:spPr bwMode="auto">
            <a:xfrm>
              <a:off x="6850" y="305"/>
              <a:ext cx="533" cy="544"/>
            </a:xfrm>
            <a:custGeom>
              <a:avLst/>
              <a:gdLst>
                <a:gd name="T0" fmla="*/ 525 w 533"/>
                <a:gd name="T1" fmla="*/ 0 h 544"/>
                <a:gd name="T2" fmla="*/ 0 w 533"/>
                <a:gd name="T3" fmla="*/ 415 h 544"/>
                <a:gd name="T4" fmla="*/ 0 w 533"/>
                <a:gd name="T5" fmla="*/ 419 h 544"/>
                <a:gd name="T6" fmla="*/ 533 w 533"/>
                <a:gd name="T7" fmla="*/ 544 h 544"/>
                <a:gd name="T8" fmla="*/ 533 w 533"/>
                <a:gd name="T9" fmla="*/ 540 h 544"/>
                <a:gd name="T10" fmla="*/ 0 w 533"/>
                <a:gd name="T11" fmla="*/ 415 h 544"/>
                <a:gd name="T12" fmla="*/ 525 w 533"/>
                <a:gd name="T1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544">
                  <a:moveTo>
                    <a:pt x="525" y="0"/>
                  </a:moveTo>
                  <a:lnTo>
                    <a:pt x="0" y="415"/>
                  </a:lnTo>
                  <a:lnTo>
                    <a:pt x="0" y="419"/>
                  </a:lnTo>
                  <a:lnTo>
                    <a:pt x="533" y="544"/>
                  </a:lnTo>
                  <a:lnTo>
                    <a:pt x="533" y="540"/>
                  </a:lnTo>
                  <a:lnTo>
                    <a:pt x="0" y="415"/>
                  </a:lnTo>
                  <a:lnTo>
                    <a:pt x="5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0" name="Freeform 413"/>
            <p:cNvSpPr>
              <a:spLocks/>
            </p:cNvSpPr>
            <p:nvPr/>
          </p:nvSpPr>
          <p:spPr bwMode="auto">
            <a:xfrm>
              <a:off x="6850" y="305"/>
              <a:ext cx="533" cy="544"/>
            </a:xfrm>
            <a:custGeom>
              <a:avLst/>
              <a:gdLst>
                <a:gd name="T0" fmla="*/ 525 w 533"/>
                <a:gd name="T1" fmla="*/ 0 h 544"/>
                <a:gd name="T2" fmla="*/ 0 w 533"/>
                <a:gd name="T3" fmla="*/ 415 h 544"/>
                <a:gd name="T4" fmla="*/ 0 w 533"/>
                <a:gd name="T5" fmla="*/ 419 h 544"/>
                <a:gd name="T6" fmla="*/ 533 w 533"/>
                <a:gd name="T7" fmla="*/ 544 h 544"/>
                <a:gd name="T8" fmla="*/ 533 w 533"/>
                <a:gd name="T9" fmla="*/ 540 h 544"/>
                <a:gd name="T10" fmla="*/ 0 w 533"/>
                <a:gd name="T11" fmla="*/ 415 h 544"/>
                <a:gd name="T12" fmla="*/ 525 w 533"/>
                <a:gd name="T1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544">
                  <a:moveTo>
                    <a:pt x="525" y="0"/>
                  </a:moveTo>
                  <a:lnTo>
                    <a:pt x="0" y="415"/>
                  </a:lnTo>
                  <a:lnTo>
                    <a:pt x="0" y="419"/>
                  </a:lnTo>
                  <a:lnTo>
                    <a:pt x="533" y="544"/>
                  </a:lnTo>
                  <a:lnTo>
                    <a:pt x="533" y="540"/>
                  </a:lnTo>
                  <a:lnTo>
                    <a:pt x="0" y="415"/>
                  </a:lnTo>
                  <a:lnTo>
                    <a:pt x="52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1" name="Freeform 414"/>
            <p:cNvSpPr>
              <a:spLocks/>
            </p:cNvSpPr>
            <p:nvPr/>
          </p:nvSpPr>
          <p:spPr bwMode="auto">
            <a:xfrm>
              <a:off x="7379" y="305"/>
              <a:ext cx="4" cy="18"/>
            </a:xfrm>
            <a:custGeom>
              <a:avLst/>
              <a:gdLst>
                <a:gd name="T0" fmla="*/ 0 w 4"/>
                <a:gd name="T1" fmla="*/ 0 h 18"/>
                <a:gd name="T2" fmla="*/ 0 w 4"/>
                <a:gd name="T3" fmla="*/ 0 h 18"/>
                <a:gd name="T4" fmla="*/ 4 w 4"/>
                <a:gd name="T5" fmla="*/ 18 h 18"/>
                <a:gd name="T6" fmla="*/ 4 w 4"/>
                <a:gd name="T7" fmla="*/ 18 h 18"/>
                <a:gd name="T8" fmla="*/ 0 w 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0" y="0"/>
                  </a:moveTo>
                  <a:lnTo>
                    <a:pt x="0" y="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2" name="Freeform 415"/>
            <p:cNvSpPr>
              <a:spLocks/>
            </p:cNvSpPr>
            <p:nvPr/>
          </p:nvSpPr>
          <p:spPr bwMode="auto">
            <a:xfrm>
              <a:off x="7379" y="305"/>
              <a:ext cx="4" cy="18"/>
            </a:xfrm>
            <a:custGeom>
              <a:avLst/>
              <a:gdLst>
                <a:gd name="T0" fmla="*/ 0 w 4"/>
                <a:gd name="T1" fmla="*/ 0 h 18"/>
                <a:gd name="T2" fmla="*/ 0 w 4"/>
                <a:gd name="T3" fmla="*/ 0 h 18"/>
                <a:gd name="T4" fmla="*/ 4 w 4"/>
                <a:gd name="T5" fmla="*/ 18 h 18"/>
                <a:gd name="T6" fmla="*/ 4 w 4"/>
                <a:gd name="T7" fmla="*/ 18 h 18"/>
                <a:gd name="T8" fmla="*/ 0 w 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0" y="0"/>
                  </a:moveTo>
                  <a:lnTo>
                    <a:pt x="0" y="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3" name="Freeform 416"/>
            <p:cNvSpPr>
              <a:spLocks/>
            </p:cNvSpPr>
            <p:nvPr/>
          </p:nvSpPr>
          <p:spPr bwMode="auto">
            <a:xfrm>
              <a:off x="6528" y="-4"/>
              <a:ext cx="847" cy="728"/>
            </a:xfrm>
            <a:custGeom>
              <a:avLst/>
              <a:gdLst>
                <a:gd name="T0" fmla="*/ 127 w 847"/>
                <a:gd name="T1" fmla="*/ 0 h 728"/>
                <a:gd name="T2" fmla="*/ 843 w 847"/>
                <a:gd name="T3" fmla="*/ 309 h 728"/>
                <a:gd name="T4" fmla="*/ 500 w 847"/>
                <a:gd name="T5" fmla="*/ 581 h 728"/>
                <a:gd name="T6" fmla="*/ 322 w 847"/>
                <a:gd name="T7" fmla="*/ 720 h 728"/>
                <a:gd name="T8" fmla="*/ 4 w 847"/>
                <a:gd name="T9" fmla="*/ 0 h 728"/>
                <a:gd name="T10" fmla="*/ 0 w 847"/>
                <a:gd name="T11" fmla="*/ 0 h 728"/>
                <a:gd name="T12" fmla="*/ 203 w 847"/>
                <a:gd name="T13" fmla="*/ 463 h 728"/>
                <a:gd name="T14" fmla="*/ 318 w 847"/>
                <a:gd name="T15" fmla="*/ 724 h 728"/>
                <a:gd name="T16" fmla="*/ 318 w 847"/>
                <a:gd name="T17" fmla="*/ 724 h 728"/>
                <a:gd name="T18" fmla="*/ 318 w 847"/>
                <a:gd name="T19" fmla="*/ 728 h 728"/>
                <a:gd name="T20" fmla="*/ 318 w 847"/>
                <a:gd name="T21" fmla="*/ 724 h 728"/>
                <a:gd name="T22" fmla="*/ 322 w 847"/>
                <a:gd name="T23" fmla="*/ 724 h 728"/>
                <a:gd name="T24" fmla="*/ 847 w 847"/>
                <a:gd name="T25" fmla="*/ 309 h 728"/>
                <a:gd name="T26" fmla="*/ 843 w 847"/>
                <a:gd name="T27" fmla="*/ 309 h 728"/>
                <a:gd name="T28" fmla="*/ 843 w 847"/>
                <a:gd name="T29" fmla="*/ 309 h 728"/>
                <a:gd name="T30" fmla="*/ 843 w 847"/>
                <a:gd name="T31" fmla="*/ 309 h 728"/>
                <a:gd name="T32" fmla="*/ 127 w 847"/>
                <a:gd name="T33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7" h="728">
                  <a:moveTo>
                    <a:pt x="127" y="0"/>
                  </a:moveTo>
                  <a:lnTo>
                    <a:pt x="843" y="309"/>
                  </a:lnTo>
                  <a:lnTo>
                    <a:pt x="500" y="581"/>
                  </a:lnTo>
                  <a:lnTo>
                    <a:pt x="322" y="720"/>
                  </a:lnTo>
                  <a:lnTo>
                    <a:pt x="4" y="0"/>
                  </a:lnTo>
                  <a:lnTo>
                    <a:pt x="0" y="0"/>
                  </a:lnTo>
                  <a:lnTo>
                    <a:pt x="203" y="463"/>
                  </a:lnTo>
                  <a:lnTo>
                    <a:pt x="318" y="724"/>
                  </a:lnTo>
                  <a:lnTo>
                    <a:pt x="318" y="724"/>
                  </a:lnTo>
                  <a:lnTo>
                    <a:pt x="318" y="728"/>
                  </a:lnTo>
                  <a:lnTo>
                    <a:pt x="318" y="724"/>
                  </a:lnTo>
                  <a:lnTo>
                    <a:pt x="322" y="724"/>
                  </a:lnTo>
                  <a:lnTo>
                    <a:pt x="847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4" name="Freeform 417"/>
            <p:cNvSpPr>
              <a:spLocks/>
            </p:cNvSpPr>
            <p:nvPr/>
          </p:nvSpPr>
          <p:spPr bwMode="auto">
            <a:xfrm>
              <a:off x="6528" y="-4"/>
              <a:ext cx="847" cy="728"/>
            </a:xfrm>
            <a:custGeom>
              <a:avLst/>
              <a:gdLst>
                <a:gd name="T0" fmla="*/ 127 w 847"/>
                <a:gd name="T1" fmla="*/ 0 h 728"/>
                <a:gd name="T2" fmla="*/ 843 w 847"/>
                <a:gd name="T3" fmla="*/ 309 h 728"/>
                <a:gd name="T4" fmla="*/ 500 w 847"/>
                <a:gd name="T5" fmla="*/ 581 h 728"/>
                <a:gd name="T6" fmla="*/ 322 w 847"/>
                <a:gd name="T7" fmla="*/ 720 h 728"/>
                <a:gd name="T8" fmla="*/ 4 w 847"/>
                <a:gd name="T9" fmla="*/ 0 h 728"/>
                <a:gd name="T10" fmla="*/ 0 w 847"/>
                <a:gd name="T11" fmla="*/ 0 h 728"/>
                <a:gd name="T12" fmla="*/ 203 w 847"/>
                <a:gd name="T13" fmla="*/ 463 h 728"/>
                <a:gd name="T14" fmla="*/ 318 w 847"/>
                <a:gd name="T15" fmla="*/ 724 h 728"/>
                <a:gd name="T16" fmla="*/ 318 w 847"/>
                <a:gd name="T17" fmla="*/ 724 h 728"/>
                <a:gd name="T18" fmla="*/ 318 w 847"/>
                <a:gd name="T19" fmla="*/ 728 h 728"/>
                <a:gd name="T20" fmla="*/ 318 w 847"/>
                <a:gd name="T21" fmla="*/ 724 h 728"/>
                <a:gd name="T22" fmla="*/ 322 w 847"/>
                <a:gd name="T23" fmla="*/ 724 h 728"/>
                <a:gd name="T24" fmla="*/ 847 w 847"/>
                <a:gd name="T25" fmla="*/ 309 h 728"/>
                <a:gd name="T26" fmla="*/ 843 w 847"/>
                <a:gd name="T27" fmla="*/ 309 h 728"/>
                <a:gd name="T28" fmla="*/ 843 w 847"/>
                <a:gd name="T29" fmla="*/ 309 h 728"/>
                <a:gd name="T30" fmla="*/ 843 w 847"/>
                <a:gd name="T31" fmla="*/ 309 h 728"/>
                <a:gd name="T32" fmla="*/ 127 w 847"/>
                <a:gd name="T33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7" h="728">
                  <a:moveTo>
                    <a:pt x="127" y="0"/>
                  </a:moveTo>
                  <a:lnTo>
                    <a:pt x="843" y="309"/>
                  </a:lnTo>
                  <a:lnTo>
                    <a:pt x="500" y="581"/>
                  </a:lnTo>
                  <a:lnTo>
                    <a:pt x="322" y="720"/>
                  </a:lnTo>
                  <a:lnTo>
                    <a:pt x="4" y="0"/>
                  </a:lnTo>
                  <a:lnTo>
                    <a:pt x="0" y="0"/>
                  </a:lnTo>
                  <a:lnTo>
                    <a:pt x="203" y="463"/>
                  </a:lnTo>
                  <a:lnTo>
                    <a:pt x="318" y="724"/>
                  </a:lnTo>
                  <a:lnTo>
                    <a:pt x="318" y="724"/>
                  </a:lnTo>
                  <a:lnTo>
                    <a:pt x="318" y="728"/>
                  </a:lnTo>
                  <a:lnTo>
                    <a:pt x="318" y="724"/>
                  </a:lnTo>
                  <a:lnTo>
                    <a:pt x="322" y="724"/>
                  </a:lnTo>
                  <a:lnTo>
                    <a:pt x="847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12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5" name="Freeform 418"/>
            <p:cNvSpPr>
              <a:spLocks/>
            </p:cNvSpPr>
            <p:nvPr/>
          </p:nvSpPr>
          <p:spPr bwMode="auto">
            <a:xfrm>
              <a:off x="7375" y="305"/>
              <a:ext cx="8" cy="26"/>
            </a:xfrm>
            <a:custGeom>
              <a:avLst/>
              <a:gdLst>
                <a:gd name="T0" fmla="*/ 1 w 2"/>
                <a:gd name="T1" fmla="*/ 0 h 7"/>
                <a:gd name="T2" fmla="*/ 1 w 2"/>
                <a:gd name="T3" fmla="*/ 1 h 7"/>
                <a:gd name="T4" fmla="*/ 0 w 2"/>
                <a:gd name="T5" fmla="*/ 0 h 7"/>
                <a:gd name="T6" fmla="*/ 0 w 2"/>
                <a:gd name="T7" fmla="*/ 1 h 7"/>
                <a:gd name="T8" fmla="*/ 2 w 2"/>
                <a:gd name="T9" fmla="*/ 7 h 7"/>
                <a:gd name="T10" fmla="*/ 2 w 2"/>
                <a:gd name="T11" fmla="*/ 5 h 7"/>
                <a:gd name="T12" fmla="*/ 2 w 2"/>
                <a:gd name="T13" fmla="*/ 5 h 7"/>
                <a:gd name="T14" fmla="*/ 1 w 2"/>
                <a:gd name="T15" fmla="*/ 0 h 7"/>
                <a:gd name="T16" fmla="*/ 1 w 2"/>
                <a:gd name="T17" fmla="*/ 0 h 7"/>
                <a:gd name="T18" fmla="*/ 2 w 2"/>
                <a:gd name="T19" fmla="*/ 0 h 7"/>
                <a:gd name="T20" fmla="*/ 1 w 2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6" name="Freeform 419"/>
            <p:cNvSpPr>
              <a:spLocks/>
            </p:cNvSpPr>
            <p:nvPr/>
          </p:nvSpPr>
          <p:spPr bwMode="auto">
            <a:xfrm>
              <a:off x="6655" y="-4"/>
              <a:ext cx="716" cy="309"/>
            </a:xfrm>
            <a:custGeom>
              <a:avLst/>
              <a:gdLst>
                <a:gd name="T0" fmla="*/ 2 w 169"/>
                <a:gd name="T1" fmla="*/ 0 h 84"/>
                <a:gd name="T2" fmla="*/ 0 w 169"/>
                <a:gd name="T3" fmla="*/ 0 h 84"/>
                <a:gd name="T4" fmla="*/ 169 w 169"/>
                <a:gd name="T5" fmla="*/ 84 h 84"/>
                <a:gd name="T6" fmla="*/ 169 w 169"/>
                <a:gd name="T7" fmla="*/ 84 h 84"/>
                <a:gd name="T8" fmla="*/ 137 w 169"/>
                <a:gd name="T9" fmla="*/ 2 h 84"/>
                <a:gd name="T10" fmla="*/ 169 w 169"/>
                <a:gd name="T11" fmla="*/ 83 h 84"/>
                <a:gd name="T12" fmla="*/ 2 w 16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84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69" y="83"/>
                    <a:pt x="169" y="83"/>
                    <a:pt x="169" y="8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7" name="Freeform 420"/>
            <p:cNvSpPr>
              <a:spLocks/>
            </p:cNvSpPr>
            <p:nvPr/>
          </p:nvSpPr>
          <p:spPr bwMode="auto">
            <a:xfrm>
              <a:off x="7375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  <a:gd name="T8" fmla="*/ 0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8" name="Freeform 421"/>
            <p:cNvSpPr>
              <a:spLocks/>
            </p:cNvSpPr>
            <p:nvPr/>
          </p:nvSpPr>
          <p:spPr bwMode="auto">
            <a:xfrm>
              <a:off x="7375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  <a:gd name="T8" fmla="*/ 0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9" name="Freeform 422"/>
            <p:cNvSpPr>
              <a:spLocks/>
            </p:cNvSpPr>
            <p:nvPr/>
          </p:nvSpPr>
          <p:spPr bwMode="auto">
            <a:xfrm>
              <a:off x="7371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0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  <a:gd name="T12" fmla="*/ 0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0" name="Freeform 423"/>
            <p:cNvSpPr>
              <a:spLocks/>
            </p:cNvSpPr>
            <p:nvPr/>
          </p:nvSpPr>
          <p:spPr bwMode="auto">
            <a:xfrm>
              <a:off x="7371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0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  <a:gd name="T12" fmla="*/ 0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1" name="Freeform 424"/>
            <p:cNvSpPr>
              <a:spLocks/>
            </p:cNvSpPr>
            <p:nvPr/>
          </p:nvSpPr>
          <p:spPr bwMode="auto">
            <a:xfrm>
              <a:off x="7379" y="290"/>
              <a:ext cx="4" cy="11"/>
            </a:xfrm>
            <a:custGeom>
              <a:avLst/>
              <a:gdLst>
                <a:gd name="T0" fmla="*/ 4 w 4"/>
                <a:gd name="T1" fmla="*/ 0 h 11"/>
                <a:gd name="T2" fmla="*/ 0 w 4"/>
                <a:gd name="T3" fmla="*/ 11 h 11"/>
                <a:gd name="T4" fmla="*/ 4 w 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lnTo>
                    <a:pt x="0" y="1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2" name="Freeform 425"/>
            <p:cNvSpPr>
              <a:spLocks/>
            </p:cNvSpPr>
            <p:nvPr/>
          </p:nvSpPr>
          <p:spPr bwMode="auto">
            <a:xfrm>
              <a:off x="7379" y="290"/>
              <a:ext cx="4" cy="11"/>
            </a:xfrm>
            <a:custGeom>
              <a:avLst/>
              <a:gdLst>
                <a:gd name="T0" fmla="*/ 4 w 4"/>
                <a:gd name="T1" fmla="*/ 0 h 11"/>
                <a:gd name="T2" fmla="*/ 0 w 4"/>
                <a:gd name="T3" fmla="*/ 11 h 11"/>
                <a:gd name="T4" fmla="*/ 4 w 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lnTo>
                    <a:pt x="0" y="11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3" name="Freeform 426"/>
            <p:cNvSpPr>
              <a:spLocks/>
            </p:cNvSpPr>
            <p:nvPr/>
          </p:nvSpPr>
          <p:spPr bwMode="auto">
            <a:xfrm>
              <a:off x="7231" y="-4"/>
              <a:ext cx="144" cy="309"/>
            </a:xfrm>
            <a:custGeom>
              <a:avLst/>
              <a:gdLst>
                <a:gd name="T0" fmla="*/ 4 w 144"/>
                <a:gd name="T1" fmla="*/ 0 h 309"/>
                <a:gd name="T2" fmla="*/ 0 w 144"/>
                <a:gd name="T3" fmla="*/ 0 h 309"/>
                <a:gd name="T4" fmla="*/ 4 w 144"/>
                <a:gd name="T5" fmla="*/ 8 h 309"/>
                <a:gd name="T6" fmla="*/ 140 w 144"/>
                <a:gd name="T7" fmla="*/ 309 h 309"/>
                <a:gd name="T8" fmla="*/ 144 w 144"/>
                <a:gd name="T9" fmla="*/ 301 h 309"/>
                <a:gd name="T10" fmla="*/ 4 w 144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309">
                  <a:moveTo>
                    <a:pt x="4" y="0"/>
                  </a:moveTo>
                  <a:lnTo>
                    <a:pt x="0" y="0"/>
                  </a:lnTo>
                  <a:lnTo>
                    <a:pt x="4" y="8"/>
                  </a:lnTo>
                  <a:lnTo>
                    <a:pt x="140" y="309"/>
                  </a:lnTo>
                  <a:lnTo>
                    <a:pt x="144" y="30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4" name="Freeform 427"/>
            <p:cNvSpPr>
              <a:spLocks/>
            </p:cNvSpPr>
            <p:nvPr/>
          </p:nvSpPr>
          <p:spPr bwMode="auto">
            <a:xfrm>
              <a:off x="7231" y="-4"/>
              <a:ext cx="144" cy="309"/>
            </a:xfrm>
            <a:custGeom>
              <a:avLst/>
              <a:gdLst>
                <a:gd name="T0" fmla="*/ 4 w 144"/>
                <a:gd name="T1" fmla="*/ 0 h 309"/>
                <a:gd name="T2" fmla="*/ 0 w 144"/>
                <a:gd name="T3" fmla="*/ 0 h 309"/>
                <a:gd name="T4" fmla="*/ 4 w 144"/>
                <a:gd name="T5" fmla="*/ 8 h 309"/>
                <a:gd name="T6" fmla="*/ 140 w 144"/>
                <a:gd name="T7" fmla="*/ 309 h 309"/>
                <a:gd name="T8" fmla="*/ 144 w 144"/>
                <a:gd name="T9" fmla="*/ 301 h 309"/>
                <a:gd name="T10" fmla="*/ 4 w 144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309">
                  <a:moveTo>
                    <a:pt x="4" y="0"/>
                  </a:moveTo>
                  <a:lnTo>
                    <a:pt x="0" y="0"/>
                  </a:lnTo>
                  <a:lnTo>
                    <a:pt x="4" y="8"/>
                  </a:lnTo>
                  <a:lnTo>
                    <a:pt x="140" y="309"/>
                  </a:lnTo>
                  <a:lnTo>
                    <a:pt x="144" y="301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5" name="Freeform 428"/>
            <p:cNvSpPr>
              <a:spLocks/>
            </p:cNvSpPr>
            <p:nvPr/>
          </p:nvSpPr>
          <p:spPr bwMode="auto">
            <a:xfrm>
              <a:off x="7371" y="279"/>
              <a:ext cx="12" cy="26"/>
            </a:xfrm>
            <a:custGeom>
              <a:avLst/>
              <a:gdLst>
                <a:gd name="T0" fmla="*/ 3 w 3"/>
                <a:gd name="T1" fmla="*/ 0 h 7"/>
                <a:gd name="T2" fmla="*/ 1 w 3"/>
                <a:gd name="T3" fmla="*/ 5 h 7"/>
                <a:gd name="T4" fmla="*/ 0 w 3"/>
                <a:gd name="T5" fmla="*/ 7 h 7"/>
                <a:gd name="T6" fmla="*/ 0 w 3"/>
                <a:gd name="T7" fmla="*/ 7 h 7"/>
                <a:gd name="T8" fmla="*/ 0 w 3"/>
                <a:gd name="T9" fmla="*/ 7 h 7"/>
                <a:gd name="T10" fmla="*/ 0 w 3"/>
                <a:gd name="T11" fmla="*/ 7 h 7"/>
                <a:gd name="T12" fmla="*/ 1 w 3"/>
                <a:gd name="T13" fmla="*/ 7 h 7"/>
                <a:gd name="T14" fmla="*/ 2 w 3"/>
                <a:gd name="T15" fmla="*/ 7 h 7"/>
                <a:gd name="T16" fmla="*/ 3 w 3"/>
                <a:gd name="T17" fmla="*/ 7 h 7"/>
                <a:gd name="T18" fmla="*/ 3 w 3"/>
                <a:gd name="T19" fmla="*/ 6 h 7"/>
                <a:gd name="T20" fmla="*/ 2 w 3"/>
                <a:gd name="T21" fmla="*/ 6 h 7"/>
                <a:gd name="T22" fmla="*/ 3 w 3"/>
                <a:gd name="T23" fmla="*/ 3 h 7"/>
                <a:gd name="T24" fmla="*/ 3 w 3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6" name="Freeform 429"/>
            <p:cNvSpPr>
              <a:spLocks/>
            </p:cNvSpPr>
            <p:nvPr/>
          </p:nvSpPr>
          <p:spPr bwMode="auto">
            <a:xfrm>
              <a:off x="4538" y="2582"/>
              <a:ext cx="0" cy="4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7" name="Freeform 430"/>
            <p:cNvSpPr>
              <a:spLocks/>
            </p:cNvSpPr>
            <p:nvPr/>
          </p:nvSpPr>
          <p:spPr bwMode="auto">
            <a:xfrm>
              <a:off x="4538" y="2582"/>
              <a:ext cx="0" cy="4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8" name="Freeform 431"/>
            <p:cNvSpPr>
              <a:spLocks/>
            </p:cNvSpPr>
            <p:nvPr/>
          </p:nvSpPr>
          <p:spPr bwMode="auto">
            <a:xfrm>
              <a:off x="4000" y="2582"/>
              <a:ext cx="533" cy="731"/>
            </a:xfrm>
            <a:custGeom>
              <a:avLst/>
              <a:gdLst>
                <a:gd name="T0" fmla="*/ 533 w 533"/>
                <a:gd name="T1" fmla="*/ 0 h 731"/>
                <a:gd name="T2" fmla="*/ 521 w 533"/>
                <a:gd name="T3" fmla="*/ 724 h 731"/>
                <a:gd name="T4" fmla="*/ 4 w 533"/>
                <a:gd name="T5" fmla="*/ 261 h 731"/>
                <a:gd name="T6" fmla="*/ 4 w 533"/>
                <a:gd name="T7" fmla="*/ 261 h 731"/>
                <a:gd name="T8" fmla="*/ 0 w 533"/>
                <a:gd name="T9" fmla="*/ 261 h 731"/>
                <a:gd name="T10" fmla="*/ 0 w 533"/>
                <a:gd name="T11" fmla="*/ 261 h 731"/>
                <a:gd name="T12" fmla="*/ 0 w 533"/>
                <a:gd name="T13" fmla="*/ 265 h 731"/>
                <a:gd name="T14" fmla="*/ 517 w 533"/>
                <a:gd name="T15" fmla="*/ 728 h 731"/>
                <a:gd name="T16" fmla="*/ 521 w 533"/>
                <a:gd name="T17" fmla="*/ 731 h 731"/>
                <a:gd name="T18" fmla="*/ 533 w 533"/>
                <a:gd name="T1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731">
                  <a:moveTo>
                    <a:pt x="533" y="0"/>
                  </a:moveTo>
                  <a:lnTo>
                    <a:pt x="521" y="724"/>
                  </a:lnTo>
                  <a:lnTo>
                    <a:pt x="4" y="261"/>
                  </a:lnTo>
                  <a:lnTo>
                    <a:pt x="4" y="261"/>
                  </a:lnTo>
                  <a:lnTo>
                    <a:pt x="0" y="261"/>
                  </a:lnTo>
                  <a:lnTo>
                    <a:pt x="0" y="261"/>
                  </a:lnTo>
                  <a:lnTo>
                    <a:pt x="0" y="265"/>
                  </a:lnTo>
                  <a:lnTo>
                    <a:pt x="517" y="728"/>
                  </a:lnTo>
                  <a:lnTo>
                    <a:pt x="521" y="731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9" name="Freeform 432"/>
            <p:cNvSpPr>
              <a:spLocks/>
            </p:cNvSpPr>
            <p:nvPr/>
          </p:nvSpPr>
          <p:spPr bwMode="auto">
            <a:xfrm>
              <a:off x="4000" y="2582"/>
              <a:ext cx="533" cy="731"/>
            </a:xfrm>
            <a:custGeom>
              <a:avLst/>
              <a:gdLst>
                <a:gd name="T0" fmla="*/ 533 w 533"/>
                <a:gd name="T1" fmla="*/ 0 h 731"/>
                <a:gd name="T2" fmla="*/ 521 w 533"/>
                <a:gd name="T3" fmla="*/ 724 h 731"/>
                <a:gd name="T4" fmla="*/ 4 w 533"/>
                <a:gd name="T5" fmla="*/ 261 h 731"/>
                <a:gd name="T6" fmla="*/ 4 w 533"/>
                <a:gd name="T7" fmla="*/ 261 h 731"/>
                <a:gd name="T8" fmla="*/ 0 w 533"/>
                <a:gd name="T9" fmla="*/ 261 h 731"/>
                <a:gd name="T10" fmla="*/ 0 w 533"/>
                <a:gd name="T11" fmla="*/ 261 h 731"/>
                <a:gd name="T12" fmla="*/ 0 w 533"/>
                <a:gd name="T13" fmla="*/ 265 h 731"/>
                <a:gd name="T14" fmla="*/ 517 w 533"/>
                <a:gd name="T15" fmla="*/ 728 h 731"/>
                <a:gd name="T16" fmla="*/ 521 w 533"/>
                <a:gd name="T17" fmla="*/ 731 h 731"/>
                <a:gd name="T18" fmla="*/ 533 w 533"/>
                <a:gd name="T1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731">
                  <a:moveTo>
                    <a:pt x="533" y="0"/>
                  </a:moveTo>
                  <a:lnTo>
                    <a:pt x="521" y="724"/>
                  </a:lnTo>
                  <a:lnTo>
                    <a:pt x="4" y="261"/>
                  </a:lnTo>
                  <a:lnTo>
                    <a:pt x="4" y="261"/>
                  </a:lnTo>
                  <a:lnTo>
                    <a:pt x="0" y="261"/>
                  </a:lnTo>
                  <a:lnTo>
                    <a:pt x="0" y="261"/>
                  </a:lnTo>
                  <a:lnTo>
                    <a:pt x="0" y="265"/>
                  </a:lnTo>
                  <a:lnTo>
                    <a:pt x="517" y="728"/>
                  </a:lnTo>
                  <a:lnTo>
                    <a:pt x="521" y="731"/>
                  </a:lnTo>
                  <a:lnTo>
                    <a:pt x="533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0" name="Freeform 433"/>
            <p:cNvSpPr>
              <a:spLocks/>
            </p:cNvSpPr>
            <p:nvPr/>
          </p:nvSpPr>
          <p:spPr bwMode="auto">
            <a:xfrm>
              <a:off x="3996" y="2840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1" name="Freeform 434"/>
            <p:cNvSpPr>
              <a:spLocks/>
            </p:cNvSpPr>
            <p:nvPr/>
          </p:nvSpPr>
          <p:spPr bwMode="auto">
            <a:xfrm>
              <a:off x="3996" y="2840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2" name="Freeform 435"/>
            <p:cNvSpPr>
              <a:spLocks/>
            </p:cNvSpPr>
            <p:nvPr/>
          </p:nvSpPr>
          <p:spPr bwMode="auto">
            <a:xfrm>
              <a:off x="4521" y="3313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3" name="Freeform 436"/>
            <p:cNvSpPr>
              <a:spLocks/>
            </p:cNvSpPr>
            <p:nvPr/>
          </p:nvSpPr>
          <p:spPr bwMode="auto">
            <a:xfrm>
              <a:off x="4521" y="3313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4" name="Freeform 437"/>
            <p:cNvSpPr>
              <a:spLocks/>
            </p:cNvSpPr>
            <p:nvPr/>
          </p:nvSpPr>
          <p:spPr bwMode="auto">
            <a:xfrm>
              <a:off x="4521" y="2582"/>
              <a:ext cx="842" cy="731"/>
            </a:xfrm>
            <a:custGeom>
              <a:avLst/>
              <a:gdLst>
                <a:gd name="T0" fmla="*/ 12 w 842"/>
                <a:gd name="T1" fmla="*/ 0 h 731"/>
                <a:gd name="T2" fmla="*/ 12 w 842"/>
                <a:gd name="T3" fmla="*/ 0 h 731"/>
                <a:gd name="T4" fmla="*/ 0 w 842"/>
                <a:gd name="T5" fmla="*/ 731 h 731"/>
                <a:gd name="T6" fmla="*/ 0 w 842"/>
                <a:gd name="T7" fmla="*/ 731 h 731"/>
                <a:gd name="T8" fmla="*/ 0 w 842"/>
                <a:gd name="T9" fmla="*/ 731 h 731"/>
                <a:gd name="T10" fmla="*/ 0 w 842"/>
                <a:gd name="T11" fmla="*/ 731 h 731"/>
                <a:gd name="T12" fmla="*/ 0 w 842"/>
                <a:gd name="T13" fmla="*/ 731 h 731"/>
                <a:gd name="T14" fmla="*/ 0 w 842"/>
                <a:gd name="T15" fmla="*/ 731 h 731"/>
                <a:gd name="T16" fmla="*/ 4 w 842"/>
                <a:gd name="T17" fmla="*/ 731 h 731"/>
                <a:gd name="T18" fmla="*/ 4 w 842"/>
                <a:gd name="T19" fmla="*/ 731 h 731"/>
                <a:gd name="T20" fmla="*/ 838 w 842"/>
                <a:gd name="T21" fmla="*/ 607 h 731"/>
                <a:gd name="T22" fmla="*/ 842 w 842"/>
                <a:gd name="T23" fmla="*/ 607 h 731"/>
                <a:gd name="T24" fmla="*/ 842 w 842"/>
                <a:gd name="T25" fmla="*/ 607 h 731"/>
                <a:gd name="T26" fmla="*/ 838 w 842"/>
                <a:gd name="T27" fmla="*/ 603 h 731"/>
                <a:gd name="T28" fmla="*/ 360 w 842"/>
                <a:gd name="T29" fmla="*/ 676 h 731"/>
                <a:gd name="T30" fmla="*/ 4 w 842"/>
                <a:gd name="T31" fmla="*/ 728 h 731"/>
                <a:gd name="T32" fmla="*/ 17 w 842"/>
                <a:gd name="T33" fmla="*/ 4 h 731"/>
                <a:gd name="T34" fmla="*/ 17 w 842"/>
                <a:gd name="T35" fmla="*/ 0 h 731"/>
                <a:gd name="T36" fmla="*/ 292 w 842"/>
                <a:gd name="T37" fmla="*/ 206 h 731"/>
                <a:gd name="T38" fmla="*/ 17 w 842"/>
                <a:gd name="T39" fmla="*/ 0 h 731"/>
                <a:gd name="T40" fmla="*/ 17 w 842"/>
                <a:gd name="T41" fmla="*/ 0 h 731"/>
                <a:gd name="T42" fmla="*/ 12 w 842"/>
                <a:gd name="T43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2" h="731">
                  <a:moveTo>
                    <a:pt x="12" y="0"/>
                  </a:moveTo>
                  <a:lnTo>
                    <a:pt x="12" y="0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838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38" y="603"/>
                  </a:lnTo>
                  <a:lnTo>
                    <a:pt x="360" y="676"/>
                  </a:lnTo>
                  <a:lnTo>
                    <a:pt x="4" y="728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292" y="20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5" name="Freeform 438"/>
            <p:cNvSpPr>
              <a:spLocks/>
            </p:cNvSpPr>
            <p:nvPr/>
          </p:nvSpPr>
          <p:spPr bwMode="auto">
            <a:xfrm>
              <a:off x="4521" y="2582"/>
              <a:ext cx="842" cy="731"/>
            </a:xfrm>
            <a:custGeom>
              <a:avLst/>
              <a:gdLst>
                <a:gd name="T0" fmla="*/ 12 w 842"/>
                <a:gd name="T1" fmla="*/ 0 h 731"/>
                <a:gd name="T2" fmla="*/ 12 w 842"/>
                <a:gd name="T3" fmla="*/ 0 h 731"/>
                <a:gd name="T4" fmla="*/ 0 w 842"/>
                <a:gd name="T5" fmla="*/ 731 h 731"/>
                <a:gd name="T6" fmla="*/ 0 w 842"/>
                <a:gd name="T7" fmla="*/ 731 h 731"/>
                <a:gd name="T8" fmla="*/ 0 w 842"/>
                <a:gd name="T9" fmla="*/ 731 h 731"/>
                <a:gd name="T10" fmla="*/ 0 w 842"/>
                <a:gd name="T11" fmla="*/ 731 h 731"/>
                <a:gd name="T12" fmla="*/ 0 w 842"/>
                <a:gd name="T13" fmla="*/ 731 h 731"/>
                <a:gd name="T14" fmla="*/ 0 w 842"/>
                <a:gd name="T15" fmla="*/ 731 h 731"/>
                <a:gd name="T16" fmla="*/ 4 w 842"/>
                <a:gd name="T17" fmla="*/ 731 h 731"/>
                <a:gd name="T18" fmla="*/ 4 w 842"/>
                <a:gd name="T19" fmla="*/ 731 h 731"/>
                <a:gd name="T20" fmla="*/ 838 w 842"/>
                <a:gd name="T21" fmla="*/ 607 h 731"/>
                <a:gd name="T22" fmla="*/ 842 w 842"/>
                <a:gd name="T23" fmla="*/ 607 h 731"/>
                <a:gd name="T24" fmla="*/ 842 w 842"/>
                <a:gd name="T25" fmla="*/ 607 h 731"/>
                <a:gd name="T26" fmla="*/ 838 w 842"/>
                <a:gd name="T27" fmla="*/ 603 h 731"/>
                <a:gd name="T28" fmla="*/ 360 w 842"/>
                <a:gd name="T29" fmla="*/ 676 h 731"/>
                <a:gd name="T30" fmla="*/ 4 w 842"/>
                <a:gd name="T31" fmla="*/ 728 h 731"/>
                <a:gd name="T32" fmla="*/ 17 w 842"/>
                <a:gd name="T33" fmla="*/ 4 h 731"/>
                <a:gd name="T34" fmla="*/ 17 w 842"/>
                <a:gd name="T35" fmla="*/ 0 h 731"/>
                <a:gd name="T36" fmla="*/ 292 w 842"/>
                <a:gd name="T37" fmla="*/ 206 h 731"/>
                <a:gd name="T38" fmla="*/ 17 w 842"/>
                <a:gd name="T39" fmla="*/ 0 h 731"/>
                <a:gd name="T40" fmla="*/ 17 w 842"/>
                <a:gd name="T41" fmla="*/ 0 h 731"/>
                <a:gd name="T42" fmla="*/ 12 w 842"/>
                <a:gd name="T43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2" h="731">
                  <a:moveTo>
                    <a:pt x="12" y="0"/>
                  </a:moveTo>
                  <a:lnTo>
                    <a:pt x="12" y="0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838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38" y="603"/>
                  </a:lnTo>
                  <a:lnTo>
                    <a:pt x="360" y="676"/>
                  </a:lnTo>
                  <a:lnTo>
                    <a:pt x="4" y="728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292" y="20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6" name="Freeform 439"/>
            <p:cNvSpPr>
              <a:spLocks/>
            </p:cNvSpPr>
            <p:nvPr/>
          </p:nvSpPr>
          <p:spPr bwMode="auto">
            <a:xfrm>
              <a:off x="5363" y="3185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4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7" name="Freeform 440"/>
            <p:cNvSpPr>
              <a:spLocks/>
            </p:cNvSpPr>
            <p:nvPr/>
          </p:nvSpPr>
          <p:spPr bwMode="auto">
            <a:xfrm>
              <a:off x="5363" y="3185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4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8" name="Freeform 441"/>
            <p:cNvSpPr>
              <a:spLocks/>
            </p:cNvSpPr>
            <p:nvPr/>
          </p:nvSpPr>
          <p:spPr bwMode="auto">
            <a:xfrm>
              <a:off x="4178" y="2097"/>
              <a:ext cx="355" cy="478"/>
            </a:xfrm>
            <a:custGeom>
              <a:avLst/>
              <a:gdLst>
                <a:gd name="T0" fmla="*/ 0 w 355"/>
                <a:gd name="T1" fmla="*/ 0 h 478"/>
                <a:gd name="T2" fmla="*/ 355 w 355"/>
                <a:gd name="T3" fmla="*/ 478 h 478"/>
                <a:gd name="T4" fmla="*/ 355 w 355"/>
                <a:gd name="T5" fmla="*/ 478 h 478"/>
                <a:gd name="T6" fmla="*/ 0 w 355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478">
                  <a:moveTo>
                    <a:pt x="0" y="0"/>
                  </a:moveTo>
                  <a:lnTo>
                    <a:pt x="355" y="478"/>
                  </a:lnTo>
                  <a:lnTo>
                    <a:pt x="355" y="4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9" name="Freeform 442"/>
            <p:cNvSpPr>
              <a:spLocks/>
            </p:cNvSpPr>
            <p:nvPr/>
          </p:nvSpPr>
          <p:spPr bwMode="auto">
            <a:xfrm>
              <a:off x="4178" y="2097"/>
              <a:ext cx="355" cy="478"/>
            </a:xfrm>
            <a:custGeom>
              <a:avLst/>
              <a:gdLst>
                <a:gd name="T0" fmla="*/ 0 w 355"/>
                <a:gd name="T1" fmla="*/ 0 h 478"/>
                <a:gd name="T2" fmla="*/ 355 w 355"/>
                <a:gd name="T3" fmla="*/ 478 h 478"/>
                <a:gd name="T4" fmla="*/ 355 w 355"/>
                <a:gd name="T5" fmla="*/ 478 h 478"/>
                <a:gd name="T6" fmla="*/ 0 w 355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478">
                  <a:moveTo>
                    <a:pt x="0" y="0"/>
                  </a:moveTo>
                  <a:lnTo>
                    <a:pt x="355" y="478"/>
                  </a:lnTo>
                  <a:lnTo>
                    <a:pt x="355" y="478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0" name="Rectangle 443"/>
            <p:cNvSpPr>
              <a:spLocks noChangeArrowheads="1"/>
            </p:cNvSpPr>
            <p:nvPr/>
          </p:nvSpPr>
          <p:spPr bwMode="auto">
            <a:xfrm>
              <a:off x="4021" y="1884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1" name="Freeform 444"/>
            <p:cNvSpPr>
              <a:spLocks/>
            </p:cNvSpPr>
            <p:nvPr/>
          </p:nvSpPr>
          <p:spPr bwMode="auto">
            <a:xfrm>
              <a:off x="4021" y="1884"/>
              <a:ext cx="0" cy="4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2" name="Freeform 445"/>
            <p:cNvSpPr>
              <a:spLocks/>
            </p:cNvSpPr>
            <p:nvPr/>
          </p:nvSpPr>
          <p:spPr bwMode="auto">
            <a:xfrm>
              <a:off x="3996" y="1888"/>
              <a:ext cx="537" cy="955"/>
            </a:xfrm>
            <a:custGeom>
              <a:avLst/>
              <a:gdLst>
                <a:gd name="T0" fmla="*/ 25 w 537"/>
                <a:gd name="T1" fmla="*/ 0 h 955"/>
                <a:gd name="T2" fmla="*/ 25 w 537"/>
                <a:gd name="T3" fmla="*/ 0 h 955"/>
                <a:gd name="T4" fmla="*/ 25 w 537"/>
                <a:gd name="T5" fmla="*/ 4 h 955"/>
                <a:gd name="T6" fmla="*/ 25 w 537"/>
                <a:gd name="T7" fmla="*/ 4 h 955"/>
                <a:gd name="T8" fmla="*/ 4 w 537"/>
                <a:gd name="T9" fmla="*/ 952 h 955"/>
                <a:gd name="T10" fmla="*/ 4 w 537"/>
                <a:gd name="T11" fmla="*/ 955 h 955"/>
                <a:gd name="T12" fmla="*/ 0 w 537"/>
                <a:gd name="T13" fmla="*/ 955 h 955"/>
                <a:gd name="T14" fmla="*/ 4 w 537"/>
                <a:gd name="T15" fmla="*/ 955 h 955"/>
                <a:gd name="T16" fmla="*/ 4 w 537"/>
                <a:gd name="T17" fmla="*/ 955 h 955"/>
                <a:gd name="T18" fmla="*/ 8 w 537"/>
                <a:gd name="T19" fmla="*/ 955 h 955"/>
                <a:gd name="T20" fmla="*/ 8 w 537"/>
                <a:gd name="T21" fmla="*/ 955 h 955"/>
                <a:gd name="T22" fmla="*/ 537 w 537"/>
                <a:gd name="T23" fmla="*/ 694 h 955"/>
                <a:gd name="T24" fmla="*/ 537 w 537"/>
                <a:gd name="T25" fmla="*/ 694 h 955"/>
                <a:gd name="T26" fmla="*/ 537 w 537"/>
                <a:gd name="T27" fmla="*/ 694 h 955"/>
                <a:gd name="T28" fmla="*/ 537 w 537"/>
                <a:gd name="T29" fmla="*/ 694 h 955"/>
                <a:gd name="T30" fmla="*/ 537 w 537"/>
                <a:gd name="T31" fmla="*/ 691 h 955"/>
                <a:gd name="T32" fmla="*/ 537 w 537"/>
                <a:gd name="T33" fmla="*/ 691 h 955"/>
                <a:gd name="T34" fmla="*/ 8 w 537"/>
                <a:gd name="T35" fmla="*/ 952 h 955"/>
                <a:gd name="T36" fmla="*/ 25 w 537"/>
                <a:gd name="T37" fmla="*/ 7 h 955"/>
                <a:gd name="T38" fmla="*/ 25 w 537"/>
                <a:gd name="T3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7" h="955">
                  <a:moveTo>
                    <a:pt x="25" y="0"/>
                  </a:moveTo>
                  <a:lnTo>
                    <a:pt x="25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4" y="952"/>
                  </a:lnTo>
                  <a:lnTo>
                    <a:pt x="4" y="955"/>
                  </a:lnTo>
                  <a:lnTo>
                    <a:pt x="0" y="955"/>
                  </a:lnTo>
                  <a:lnTo>
                    <a:pt x="4" y="955"/>
                  </a:lnTo>
                  <a:lnTo>
                    <a:pt x="4" y="955"/>
                  </a:lnTo>
                  <a:lnTo>
                    <a:pt x="8" y="955"/>
                  </a:lnTo>
                  <a:lnTo>
                    <a:pt x="8" y="955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1"/>
                  </a:lnTo>
                  <a:lnTo>
                    <a:pt x="537" y="691"/>
                  </a:lnTo>
                  <a:lnTo>
                    <a:pt x="8" y="952"/>
                  </a:lnTo>
                  <a:lnTo>
                    <a:pt x="25" y="7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3" name="Freeform 446"/>
            <p:cNvSpPr>
              <a:spLocks/>
            </p:cNvSpPr>
            <p:nvPr/>
          </p:nvSpPr>
          <p:spPr bwMode="auto">
            <a:xfrm>
              <a:off x="3996" y="1888"/>
              <a:ext cx="537" cy="955"/>
            </a:xfrm>
            <a:custGeom>
              <a:avLst/>
              <a:gdLst>
                <a:gd name="T0" fmla="*/ 25 w 537"/>
                <a:gd name="T1" fmla="*/ 0 h 955"/>
                <a:gd name="T2" fmla="*/ 25 w 537"/>
                <a:gd name="T3" fmla="*/ 0 h 955"/>
                <a:gd name="T4" fmla="*/ 25 w 537"/>
                <a:gd name="T5" fmla="*/ 4 h 955"/>
                <a:gd name="T6" fmla="*/ 25 w 537"/>
                <a:gd name="T7" fmla="*/ 4 h 955"/>
                <a:gd name="T8" fmla="*/ 4 w 537"/>
                <a:gd name="T9" fmla="*/ 952 h 955"/>
                <a:gd name="T10" fmla="*/ 4 w 537"/>
                <a:gd name="T11" fmla="*/ 955 h 955"/>
                <a:gd name="T12" fmla="*/ 0 w 537"/>
                <a:gd name="T13" fmla="*/ 955 h 955"/>
                <a:gd name="T14" fmla="*/ 4 w 537"/>
                <a:gd name="T15" fmla="*/ 955 h 955"/>
                <a:gd name="T16" fmla="*/ 4 w 537"/>
                <a:gd name="T17" fmla="*/ 955 h 955"/>
                <a:gd name="T18" fmla="*/ 8 w 537"/>
                <a:gd name="T19" fmla="*/ 955 h 955"/>
                <a:gd name="T20" fmla="*/ 8 w 537"/>
                <a:gd name="T21" fmla="*/ 955 h 955"/>
                <a:gd name="T22" fmla="*/ 537 w 537"/>
                <a:gd name="T23" fmla="*/ 694 h 955"/>
                <a:gd name="T24" fmla="*/ 537 w 537"/>
                <a:gd name="T25" fmla="*/ 694 h 955"/>
                <a:gd name="T26" fmla="*/ 537 w 537"/>
                <a:gd name="T27" fmla="*/ 694 h 955"/>
                <a:gd name="T28" fmla="*/ 537 w 537"/>
                <a:gd name="T29" fmla="*/ 694 h 955"/>
                <a:gd name="T30" fmla="*/ 537 w 537"/>
                <a:gd name="T31" fmla="*/ 691 h 955"/>
                <a:gd name="T32" fmla="*/ 537 w 537"/>
                <a:gd name="T33" fmla="*/ 691 h 955"/>
                <a:gd name="T34" fmla="*/ 8 w 537"/>
                <a:gd name="T35" fmla="*/ 952 h 955"/>
                <a:gd name="T36" fmla="*/ 25 w 537"/>
                <a:gd name="T37" fmla="*/ 7 h 955"/>
                <a:gd name="T38" fmla="*/ 25 w 537"/>
                <a:gd name="T3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7" h="955">
                  <a:moveTo>
                    <a:pt x="25" y="0"/>
                  </a:moveTo>
                  <a:lnTo>
                    <a:pt x="25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4" y="952"/>
                  </a:lnTo>
                  <a:lnTo>
                    <a:pt x="4" y="955"/>
                  </a:lnTo>
                  <a:lnTo>
                    <a:pt x="0" y="955"/>
                  </a:lnTo>
                  <a:lnTo>
                    <a:pt x="4" y="955"/>
                  </a:lnTo>
                  <a:lnTo>
                    <a:pt x="4" y="955"/>
                  </a:lnTo>
                  <a:lnTo>
                    <a:pt x="8" y="955"/>
                  </a:lnTo>
                  <a:lnTo>
                    <a:pt x="8" y="955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1"/>
                  </a:lnTo>
                  <a:lnTo>
                    <a:pt x="537" y="691"/>
                  </a:lnTo>
                  <a:lnTo>
                    <a:pt x="8" y="952"/>
                  </a:lnTo>
                  <a:lnTo>
                    <a:pt x="25" y="7"/>
                  </a:lnTo>
                  <a:lnTo>
                    <a:pt x="2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4" name="Freeform 447"/>
            <p:cNvSpPr>
              <a:spLocks/>
            </p:cNvSpPr>
            <p:nvPr/>
          </p:nvSpPr>
          <p:spPr bwMode="auto">
            <a:xfrm>
              <a:off x="4538" y="2502"/>
              <a:ext cx="639" cy="77"/>
            </a:xfrm>
            <a:custGeom>
              <a:avLst/>
              <a:gdLst>
                <a:gd name="T0" fmla="*/ 639 w 639"/>
                <a:gd name="T1" fmla="*/ 0 h 77"/>
                <a:gd name="T2" fmla="*/ 0 w 639"/>
                <a:gd name="T3" fmla="*/ 77 h 77"/>
                <a:gd name="T4" fmla="*/ 0 w 639"/>
                <a:gd name="T5" fmla="*/ 77 h 77"/>
                <a:gd name="T6" fmla="*/ 639 w 639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77">
                  <a:moveTo>
                    <a:pt x="639" y="0"/>
                  </a:moveTo>
                  <a:lnTo>
                    <a:pt x="0" y="77"/>
                  </a:lnTo>
                  <a:lnTo>
                    <a:pt x="0" y="77"/>
                  </a:lnTo>
                  <a:lnTo>
                    <a:pt x="63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5" name="Freeform 448"/>
            <p:cNvSpPr>
              <a:spLocks/>
            </p:cNvSpPr>
            <p:nvPr/>
          </p:nvSpPr>
          <p:spPr bwMode="auto">
            <a:xfrm>
              <a:off x="4538" y="2502"/>
              <a:ext cx="639" cy="77"/>
            </a:xfrm>
            <a:custGeom>
              <a:avLst/>
              <a:gdLst>
                <a:gd name="T0" fmla="*/ 639 w 639"/>
                <a:gd name="T1" fmla="*/ 0 h 77"/>
                <a:gd name="T2" fmla="*/ 0 w 639"/>
                <a:gd name="T3" fmla="*/ 77 h 77"/>
                <a:gd name="T4" fmla="*/ 0 w 639"/>
                <a:gd name="T5" fmla="*/ 77 h 77"/>
                <a:gd name="T6" fmla="*/ 639 w 639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77">
                  <a:moveTo>
                    <a:pt x="639" y="0"/>
                  </a:moveTo>
                  <a:lnTo>
                    <a:pt x="0" y="77"/>
                  </a:lnTo>
                  <a:lnTo>
                    <a:pt x="0" y="77"/>
                  </a:lnTo>
                  <a:lnTo>
                    <a:pt x="639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6" name="Freeform 449"/>
            <p:cNvSpPr>
              <a:spLocks noEditPoints="1"/>
            </p:cNvSpPr>
            <p:nvPr/>
          </p:nvSpPr>
          <p:spPr bwMode="auto">
            <a:xfrm>
              <a:off x="4538" y="2494"/>
              <a:ext cx="830" cy="698"/>
            </a:xfrm>
            <a:custGeom>
              <a:avLst/>
              <a:gdLst>
                <a:gd name="T0" fmla="*/ 821 w 830"/>
                <a:gd name="T1" fmla="*/ 687 h 698"/>
                <a:gd name="T2" fmla="*/ 4 w 830"/>
                <a:gd name="T3" fmla="*/ 85 h 698"/>
                <a:gd name="T4" fmla="*/ 707 w 830"/>
                <a:gd name="T5" fmla="*/ 0 h 698"/>
                <a:gd name="T6" fmla="*/ 707 w 830"/>
                <a:gd name="T7" fmla="*/ 0 h 698"/>
                <a:gd name="T8" fmla="*/ 787 w 830"/>
                <a:gd name="T9" fmla="*/ 474 h 698"/>
                <a:gd name="T10" fmla="*/ 821 w 830"/>
                <a:gd name="T11" fmla="*/ 687 h 698"/>
                <a:gd name="T12" fmla="*/ 711 w 830"/>
                <a:gd name="T13" fmla="*/ 0 h 698"/>
                <a:gd name="T14" fmla="*/ 0 w 830"/>
                <a:gd name="T15" fmla="*/ 88 h 698"/>
                <a:gd name="T16" fmla="*/ 0 w 830"/>
                <a:gd name="T17" fmla="*/ 88 h 698"/>
                <a:gd name="T18" fmla="*/ 275 w 830"/>
                <a:gd name="T19" fmla="*/ 294 h 698"/>
                <a:gd name="T20" fmla="*/ 821 w 830"/>
                <a:gd name="T21" fmla="*/ 691 h 698"/>
                <a:gd name="T22" fmla="*/ 821 w 830"/>
                <a:gd name="T23" fmla="*/ 691 h 698"/>
                <a:gd name="T24" fmla="*/ 825 w 830"/>
                <a:gd name="T25" fmla="*/ 695 h 698"/>
                <a:gd name="T26" fmla="*/ 830 w 830"/>
                <a:gd name="T27" fmla="*/ 698 h 698"/>
                <a:gd name="T28" fmla="*/ 825 w 830"/>
                <a:gd name="T29" fmla="*/ 695 h 698"/>
                <a:gd name="T30" fmla="*/ 825 w 830"/>
                <a:gd name="T31" fmla="*/ 691 h 698"/>
                <a:gd name="T32" fmla="*/ 825 w 830"/>
                <a:gd name="T33" fmla="*/ 691 h 698"/>
                <a:gd name="T34" fmla="*/ 825 w 830"/>
                <a:gd name="T35" fmla="*/ 691 h 698"/>
                <a:gd name="T36" fmla="*/ 762 w 830"/>
                <a:gd name="T37" fmla="*/ 309 h 698"/>
                <a:gd name="T38" fmla="*/ 711 w 830"/>
                <a:gd name="T39" fmla="*/ 4 h 698"/>
                <a:gd name="T40" fmla="*/ 711 w 830"/>
                <a:gd name="T4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0" h="698">
                  <a:moveTo>
                    <a:pt x="821" y="687"/>
                  </a:moveTo>
                  <a:lnTo>
                    <a:pt x="4" y="85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87" y="474"/>
                  </a:lnTo>
                  <a:lnTo>
                    <a:pt x="821" y="687"/>
                  </a:lnTo>
                  <a:close/>
                  <a:moveTo>
                    <a:pt x="711" y="0"/>
                  </a:moveTo>
                  <a:lnTo>
                    <a:pt x="0" y="88"/>
                  </a:lnTo>
                  <a:lnTo>
                    <a:pt x="0" y="88"/>
                  </a:lnTo>
                  <a:lnTo>
                    <a:pt x="275" y="294"/>
                  </a:lnTo>
                  <a:lnTo>
                    <a:pt x="821" y="691"/>
                  </a:lnTo>
                  <a:lnTo>
                    <a:pt x="821" y="691"/>
                  </a:lnTo>
                  <a:lnTo>
                    <a:pt x="825" y="695"/>
                  </a:lnTo>
                  <a:lnTo>
                    <a:pt x="830" y="698"/>
                  </a:lnTo>
                  <a:lnTo>
                    <a:pt x="825" y="695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762" y="309"/>
                  </a:lnTo>
                  <a:lnTo>
                    <a:pt x="711" y="4"/>
                  </a:lnTo>
                  <a:lnTo>
                    <a:pt x="7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7" name="Freeform 450"/>
            <p:cNvSpPr>
              <a:spLocks noEditPoints="1"/>
            </p:cNvSpPr>
            <p:nvPr/>
          </p:nvSpPr>
          <p:spPr bwMode="auto">
            <a:xfrm>
              <a:off x="4538" y="2494"/>
              <a:ext cx="830" cy="698"/>
            </a:xfrm>
            <a:custGeom>
              <a:avLst/>
              <a:gdLst>
                <a:gd name="T0" fmla="*/ 821 w 830"/>
                <a:gd name="T1" fmla="*/ 687 h 698"/>
                <a:gd name="T2" fmla="*/ 4 w 830"/>
                <a:gd name="T3" fmla="*/ 85 h 698"/>
                <a:gd name="T4" fmla="*/ 707 w 830"/>
                <a:gd name="T5" fmla="*/ 0 h 698"/>
                <a:gd name="T6" fmla="*/ 707 w 830"/>
                <a:gd name="T7" fmla="*/ 0 h 698"/>
                <a:gd name="T8" fmla="*/ 787 w 830"/>
                <a:gd name="T9" fmla="*/ 474 h 698"/>
                <a:gd name="T10" fmla="*/ 821 w 830"/>
                <a:gd name="T11" fmla="*/ 687 h 698"/>
                <a:gd name="T12" fmla="*/ 711 w 830"/>
                <a:gd name="T13" fmla="*/ 0 h 698"/>
                <a:gd name="T14" fmla="*/ 0 w 830"/>
                <a:gd name="T15" fmla="*/ 88 h 698"/>
                <a:gd name="T16" fmla="*/ 0 w 830"/>
                <a:gd name="T17" fmla="*/ 88 h 698"/>
                <a:gd name="T18" fmla="*/ 275 w 830"/>
                <a:gd name="T19" fmla="*/ 294 h 698"/>
                <a:gd name="T20" fmla="*/ 821 w 830"/>
                <a:gd name="T21" fmla="*/ 691 h 698"/>
                <a:gd name="T22" fmla="*/ 821 w 830"/>
                <a:gd name="T23" fmla="*/ 691 h 698"/>
                <a:gd name="T24" fmla="*/ 825 w 830"/>
                <a:gd name="T25" fmla="*/ 695 h 698"/>
                <a:gd name="T26" fmla="*/ 830 w 830"/>
                <a:gd name="T27" fmla="*/ 698 h 698"/>
                <a:gd name="T28" fmla="*/ 825 w 830"/>
                <a:gd name="T29" fmla="*/ 695 h 698"/>
                <a:gd name="T30" fmla="*/ 825 w 830"/>
                <a:gd name="T31" fmla="*/ 691 h 698"/>
                <a:gd name="T32" fmla="*/ 825 w 830"/>
                <a:gd name="T33" fmla="*/ 691 h 698"/>
                <a:gd name="T34" fmla="*/ 825 w 830"/>
                <a:gd name="T35" fmla="*/ 691 h 698"/>
                <a:gd name="T36" fmla="*/ 762 w 830"/>
                <a:gd name="T37" fmla="*/ 309 h 698"/>
                <a:gd name="T38" fmla="*/ 711 w 830"/>
                <a:gd name="T39" fmla="*/ 4 h 698"/>
                <a:gd name="T40" fmla="*/ 711 w 830"/>
                <a:gd name="T4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0" h="698">
                  <a:moveTo>
                    <a:pt x="821" y="687"/>
                  </a:moveTo>
                  <a:lnTo>
                    <a:pt x="4" y="85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87" y="474"/>
                  </a:lnTo>
                  <a:lnTo>
                    <a:pt x="821" y="687"/>
                  </a:lnTo>
                  <a:moveTo>
                    <a:pt x="711" y="0"/>
                  </a:moveTo>
                  <a:lnTo>
                    <a:pt x="0" y="88"/>
                  </a:lnTo>
                  <a:lnTo>
                    <a:pt x="0" y="88"/>
                  </a:lnTo>
                  <a:lnTo>
                    <a:pt x="275" y="294"/>
                  </a:lnTo>
                  <a:lnTo>
                    <a:pt x="821" y="691"/>
                  </a:lnTo>
                  <a:lnTo>
                    <a:pt x="821" y="691"/>
                  </a:lnTo>
                  <a:lnTo>
                    <a:pt x="825" y="695"/>
                  </a:lnTo>
                  <a:lnTo>
                    <a:pt x="830" y="698"/>
                  </a:lnTo>
                  <a:lnTo>
                    <a:pt x="825" y="695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762" y="309"/>
                  </a:lnTo>
                  <a:lnTo>
                    <a:pt x="711" y="4"/>
                  </a:lnTo>
                  <a:lnTo>
                    <a:pt x="71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8" name="Freeform 451"/>
            <p:cNvSpPr>
              <a:spLocks/>
            </p:cNvSpPr>
            <p:nvPr/>
          </p:nvSpPr>
          <p:spPr bwMode="auto">
            <a:xfrm>
              <a:off x="5249" y="2491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9" name="Freeform 452"/>
            <p:cNvSpPr>
              <a:spLocks/>
            </p:cNvSpPr>
            <p:nvPr/>
          </p:nvSpPr>
          <p:spPr bwMode="auto">
            <a:xfrm>
              <a:off x="5249" y="2491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0" name="Freeform 453"/>
            <p:cNvSpPr>
              <a:spLocks/>
            </p:cNvSpPr>
            <p:nvPr/>
          </p:nvSpPr>
          <p:spPr bwMode="auto">
            <a:xfrm>
              <a:off x="4529" y="2579"/>
              <a:ext cx="4" cy="0"/>
            </a:xfrm>
            <a:custGeom>
              <a:avLst/>
              <a:gdLst>
                <a:gd name="T0" fmla="*/ 4 w 4"/>
                <a:gd name="T1" fmla="*/ 0 w 4"/>
                <a:gd name="T2" fmla="*/ 4 w 4"/>
                <a:gd name="T3" fmla="*/ 4 w 4"/>
                <a:gd name="T4" fmla="*/ 4 w 4"/>
                <a:gd name="T5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1" name="Freeform 454"/>
            <p:cNvSpPr>
              <a:spLocks/>
            </p:cNvSpPr>
            <p:nvPr/>
          </p:nvSpPr>
          <p:spPr bwMode="auto">
            <a:xfrm>
              <a:off x="4529" y="2579"/>
              <a:ext cx="4" cy="0"/>
            </a:xfrm>
            <a:custGeom>
              <a:avLst/>
              <a:gdLst>
                <a:gd name="T0" fmla="*/ 4 w 4"/>
                <a:gd name="T1" fmla="*/ 0 w 4"/>
                <a:gd name="T2" fmla="*/ 4 w 4"/>
                <a:gd name="T3" fmla="*/ 4 w 4"/>
                <a:gd name="T4" fmla="*/ 4 w 4"/>
                <a:gd name="T5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2" name="Rectangle 455"/>
            <p:cNvSpPr>
              <a:spLocks noChangeArrowheads="1"/>
            </p:cNvSpPr>
            <p:nvPr/>
          </p:nvSpPr>
          <p:spPr bwMode="auto">
            <a:xfrm>
              <a:off x="4771" y="1796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3" name="Rectangle 456"/>
            <p:cNvSpPr>
              <a:spLocks noChangeArrowheads="1"/>
            </p:cNvSpPr>
            <p:nvPr/>
          </p:nvSpPr>
          <p:spPr bwMode="auto">
            <a:xfrm>
              <a:off x="4771" y="1796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4" name="Freeform 457"/>
            <p:cNvSpPr>
              <a:spLocks/>
            </p:cNvSpPr>
            <p:nvPr/>
          </p:nvSpPr>
          <p:spPr bwMode="auto">
            <a:xfrm>
              <a:off x="4017" y="1800"/>
              <a:ext cx="749" cy="779"/>
            </a:xfrm>
            <a:custGeom>
              <a:avLst/>
              <a:gdLst>
                <a:gd name="T0" fmla="*/ 749 w 749"/>
                <a:gd name="T1" fmla="*/ 0 h 779"/>
                <a:gd name="T2" fmla="*/ 453 w 749"/>
                <a:gd name="T3" fmla="*/ 33 h 779"/>
                <a:gd name="T4" fmla="*/ 8 w 749"/>
                <a:gd name="T5" fmla="*/ 88 h 779"/>
                <a:gd name="T6" fmla="*/ 4 w 749"/>
                <a:gd name="T7" fmla="*/ 88 h 779"/>
                <a:gd name="T8" fmla="*/ 4 w 749"/>
                <a:gd name="T9" fmla="*/ 88 h 779"/>
                <a:gd name="T10" fmla="*/ 4 w 749"/>
                <a:gd name="T11" fmla="*/ 88 h 779"/>
                <a:gd name="T12" fmla="*/ 0 w 749"/>
                <a:gd name="T13" fmla="*/ 88 h 779"/>
                <a:gd name="T14" fmla="*/ 0 w 749"/>
                <a:gd name="T15" fmla="*/ 88 h 779"/>
                <a:gd name="T16" fmla="*/ 4 w 749"/>
                <a:gd name="T17" fmla="*/ 88 h 779"/>
                <a:gd name="T18" fmla="*/ 4 w 749"/>
                <a:gd name="T19" fmla="*/ 95 h 779"/>
                <a:gd name="T20" fmla="*/ 516 w 749"/>
                <a:gd name="T21" fmla="*/ 779 h 779"/>
                <a:gd name="T22" fmla="*/ 516 w 749"/>
                <a:gd name="T23" fmla="*/ 779 h 779"/>
                <a:gd name="T24" fmla="*/ 516 w 749"/>
                <a:gd name="T25" fmla="*/ 775 h 779"/>
                <a:gd name="T26" fmla="*/ 161 w 749"/>
                <a:gd name="T27" fmla="*/ 297 h 779"/>
                <a:gd name="T28" fmla="*/ 8 w 749"/>
                <a:gd name="T29" fmla="*/ 92 h 779"/>
                <a:gd name="T30" fmla="*/ 59 w 749"/>
                <a:gd name="T31" fmla="*/ 84 h 779"/>
                <a:gd name="T32" fmla="*/ 749 w 749"/>
                <a:gd name="T33" fmla="*/ 4 h 779"/>
                <a:gd name="T34" fmla="*/ 644 w 749"/>
                <a:gd name="T35" fmla="*/ 349 h 779"/>
                <a:gd name="T36" fmla="*/ 749 w 749"/>
                <a:gd name="T3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9" h="779">
                  <a:moveTo>
                    <a:pt x="749" y="0"/>
                  </a:moveTo>
                  <a:lnTo>
                    <a:pt x="453" y="33"/>
                  </a:lnTo>
                  <a:lnTo>
                    <a:pt x="8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4" y="88"/>
                  </a:lnTo>
                  <a:lnTo>
                    <a:pt x="4" y="95"/>
                  </a:lnTo>
                  <a:lnTo>
                    <a:pt x="516" y="779"/>
                  </a:lnTo>
                  <a:lnTo>
                    <a:pt x="516" y="779"/>
                  </a:lnTo>
                  <a:lnTo>
                    <a:pt x="516" y="775"/>
                  </a:lnTo>
                  <a:lnTo>
                    <a:pt x="161" y="297"/>
                  </a:lnTo>
                  <a:lnTo>
                    <a:pt x="8" y="92"/>
                  </a:lnTo>
                  <a:lnTo>
                    <a:pt x="59" y="84"/>
                  </a:lnTo>
                  <a:lnTo>
                    <a:pt x="749" y="4"/>
                  </a:lnTo>
                  <a:lnTo>
                    <a:pt x="644" y="349"/>
                  </a:lnTo>
                  <a:lnTo>
                    <a:pt x="74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5" name="Freeform 458"/>
            <p:cNvSpPr>
              <a:spLocks/>
            </p:cNvSpPr>
            <p:nvPr/>
          </p:nvSpPr>
          <p:spPr bwMode="auto">
            <a:xfrm>
              <a:off x="4017" y="1800"/>
              <a:ext cx="749" cy="779"/>
            </a:xfrm>
            <a:custGeom>
              <a:avLst/>
              <a:gdLst>
                <a:gd name="T0" fmla="*/ 749 w 749"/>
                <a:gd name="T1" fmla="*/ 0 h 779"/>
                <a:gd name="T2" fmla="*/ 453 w 749"/>
                <a:gd name="T3" fmla="*/ 33 h 779"/>
                <a:gd name="T4" fmla="*/ 8 w 749"/>
                <a:gd name="T5" fmla="*/ 88 h 779"/>
                <a:gd name="T6" fmla="*/ 4 w 749"/>
                <a:gd name="T7" fmla="*/ 88 h 779"/>
                <a:gd name="T8" fmla="*/ 4 w 749"/>
                <a:gd name="T9" fmla="*/ 88 h 779"/>
                <a:gd name="T10" fmla="*/ 4 w 749"/>
                <a:gd name="T11" fmla="*/ 88 h 779"/>
                <a:gd name="T12" fmla="*/ 0 w 749"/>
                <a:gd name="T13" fmla="*/ 88 h 779"/>
                <a:gd name="T14" fmla="*/ 0 w 749"/>
                <a:gd name="T15" fmla="*/ 88 h 779"/>
                <a:gd name="T16" fmla="*/ 4 w 749"/>
                <a:gd name="T17" fmla="*/ 88 h 779"/>
                <a:gd name="T18" fmla="*/ 4 w 749"/>
                <a:gd name="T19" fmla="*/ 95 h 779"/>
                <a:gd name="T20" fmla="*/ 516 w 749"/>
                <a:gd name="T21" fmla="*/ 779 h 779"/>
                <a:gd name="T22" fmla="*/ 516 w 749"/>
                <a:gd name="T23" fmla="*/ 779 h 779"/>
                <a:gd name="T24" fmla="*/ 516 w 749"/>
                <a:gd name="T25" fmla="*/ 775 h 779"/>
                <a:gd name="T26" fmla="*/ 161 w 749"/>
                <a:gd name="T27" fmla="*/ 297 h 779"/>
                <a:gd name="T28" fmla="*/ 8 w 749"/>
                <a:gd name="T29" fmla="*/ 92 h 779"/>
                <a:gd name="T30" fmla="*/ 59 w 749"/>
                <a:gd name="T31" fmla="*/ 84 h 779"/>
                <a:gd name="T32" fmla="*/ 749 w 749"/>
                <a:gd name="T33" fmla="*/ 4 h 779"/>
                <a:gd name="T34" fmla="*/ 644 w 749"/>
                <a:gd name="T35" fmla="*/ 349 h 779"/>
                <a:gd name="T36" fmla="*/ 749 w 749"/>
                <a:gd name="T3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9" h="779">
                  <a:moveTo>
                    <a:pt x="749" y="0"/>
                  </a:moveTo>
                  <a:lnTo>
                    <a:pt x="453" y="33"/>
                  </a:lnTo>
                  <a:lnTo>
                    <a:pt x="8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4" y="88"/>
                  </a:lnTo>
                  <a:lnTo>
                    <a:pt x="4" y="95"/>
                  </a:lnTo>
                  <a:lnTo>
                    <a:pt x="516" y="779"/>
                  </a:lnTo>
                  <a:lnTo>
                    <a:pt x="516" y="779"/>
                  </a:lnTo>
                  <a:lnTo>
                    <a:pt x="516" y="775"/>
                  </a:lnTo>
                  <a:lnTo>
                    <a:pt x="161" y="297"/>
                  </a:lnTo>
                  <a:lnTo>
                    <a:pt x="8" y="92"/>
                  </a:lnTo>
                  <a:lnTo>
                    <a:pt x="59" y="84"/>
                  </a:lnTo>
                  <a:lnTo>
                    <a:pt x="749" y="4"/>
                  </a:lnTo>
                  <a:lnTo>
                    <a:pt x="644" y="349"/>
                  </a:lnTo>
                  <a:lnTo>
                    <a:pt x="749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6" name="Freeform 459"/>
            <p:cNvSpPr>
              <a:spLocks/>
            </p:cNvSpPr>
            <p:nvPr/>
          </p:nvSpPr>
          <p:spPr bwMode="auto">
            <a:xfrm>
              <a:off x="4533" y="2582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0 w 5"/>
                <a:gd name="T4" fmla="*/ 5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7" name="Freeform 460"/>
            <p:cNvSpPr>
              <a:spLocks/>
            </p:cNvSpPr>
            <p:nvPr/>
          </p:nvSpPr>
          <p:spPr bwMode="auto">
            <a:xfrm>
              <a:off x="4533" y="2582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0 w 5"/>
                <a:gd name="T4" fmla="*/ 5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8" name="Freeform 461"/>
            <p:cNvSpPr>
              <a:spLocks noEditPoints="1"/>
            </p:cNvSpPr>
            <p:nvPr/>
          </p:nvSpPr>
          <p:spPr bwMode="auto">
            <a:xfrm>
              <a:off x="4533" y="1796"/>
              <a:ext cx="716" cy="786"/>
            </a:xfrm>
            <a:custGeom>
              <a:avLst/>
              <a:gdLst>
                <a:gd name="T0" fmla="*/ 5 w 716"/>
                <a:gd name="T1" fmla="*/ 783 h 786"/>
                <a:gd name="T2" fmla="*/ 5 w 716"/>
                <a:gd name="T3" fmla="*/ 783 h 786"/>
                <a:gd name="T4" fmla="*/ 238 w 716"/>
                <a:gd name="T5" fmla="*/ 8 h 786"/>
                <a:gd name="T6" fmla="*/ 712 w 716"/>
                <a:gd name="T7" fmla="*/ 695 h 786"/>
                <a:gd name="T8" fmla="*/ 644 w 716"/>
                <a:gd name="T9" fmla="*/ 706 h 786"/>
                <a:gd name="T10" fmla="*/ 5 w 716"/>
                <a:gd name="T11" fmla="*/ 783 h 786"/>
                <a:gd name="T12" fmla="*/ 5 w 716"/>
                <a:gd name="T13" fmla="*/ 783 h 786"/>
                <a:gd name="T14" fmla="*/ 238 w 716"/>
                <a:gd name="T15" fmla="*/ 0 h 786"/>
                <a:gd name="T16" fmla="*/ 233 w 716"/>
                <a:gd name="T17" fmla="*/ 0 h 786"/>
                <a:gd name="T18" fmla="*/ 233 w 716"/>
                <a:gd name="T19" fmla="*/ 4 h 786"/>
                <a:gd name="T20" fmla="*/ 128 w 716"/>
                <a:gd name="T21" fmla="*/ 353 h 786"/>
                <a:gd name="T22" fmla="*/ 0 w 716"/>
                <a:gd name="T23" fmla="*/ 779 h 786"/>
                <a:gd name="T24" fmla="*/ 0 w 716"/>
                <a:gd name="T25" fmla="*/ 779 h 786"/>
                <a:gd name="T26" fmla="*/ 0 w 716"/>
                <a:gd name="T27" fmla="*/ 783 h 786"/>
                <a:gd name="T28" fmla="*/ 0 w 716"/>
                <a:gd name="T29" fmla="*/ 783 h 786"/>
                <a:gd name="T30" fmla="*/ 0 w 716"/>
                <a:gd name="T31" fmla="*/ 786 h 786"/>
                <a:gd name="T32" fmla="*/ 0 w 716"/>
                <a:gd name="T33" fmla="*/ 786 h 786"/>
                <a:gd name="T34" fmla="*/ 0 w 716"/>
                <a:gd name="T35" fmla="*/ 786 h 786"/>
                <a:gd name="T36" fmla="*/ 5 w 716"/>
                <a:gd name="T37" fmla="*/ 786 h 786"/>
                <a:gd name="T38" fmla="*/ 716 w 716"/>
                <a:gd name="T39" fmla="*/ 698 h 786"/>
                <a:gd name="T40" fmla="*/ 716 w 716"/>
                <a:gd name="T41" fmla="*/ 698 h 786"/>
                <a:gd name="T42" fmla="*/ 716 w 716"/>
                <a:gd name="T43" fmla="*/ 698 h 786"/>
                <a:gd name="T44" fmla="*/ 716 w 716"/>
                <a:gd name="T45" fmla="*/ 695 h 786"/>
                <a:gd name="T46" fmla="*/ 712 w 716"/>
                <a:gd name="T47" fmla="*/ 695 h 786"/>
                <a:gd name="T48" fmla="*/ 348 w 716"/>
                <a:gd name="T49" fmla="*/ 162 h 786"/>
                <a:gd name="T50" fmla="*/ 242 w 716"/>
                <a:gd name="T51" fmla="*/ 8 h 786"/>
                <a:gd name="T52" fmla="*/ 242 w 716"/>
                <a:gd name="T53" fmla="*/ 4 h 786"/>
                <a:gd name="T54" fmla="*/ 238 w 716"/>
                <a:gd name="T55" fmla="*/ 4 h 786"/>
                <a:gd name="T56" fmla="*/ 238 w 716"/>
                <a:gd name="T57" fmla="*/ 0 h 786"/>
                <a:gd name="T58" fmla="*/ 238 w 716"/>
                <a:gd name="T59" fmla="*/ 0 h 786"/>
                <a:gd name="T60" fmla="*/ 238 w 716"/>
                <a:gd name="T6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6" h="786">
                  <a:moveTo>
                    <a:pt x="5" y="783"/>
                  </a:moveTo>
                  <a:lnTo>
                    <a:pt x="5" y="783"/>
                  </a:lnTo>
                  <a:lnTo>
                    <a:pt x="238" y="8"/>
                  </a:lnTo>
                  <a:lnTo>
                    <a:pt x="712" y="695"/>
                  </a:lnTo>
                  <a:lnTo>
                    <a:pt x="644" y="706"/>
                  </a:lnTo>
                  <a:lnTo>
                    <a:pt x="5" y="783"/>
                  </a:lnTo>
                  <a:lnTo>
                    <a:pt x="5" y="783"/>
                  </a:lnTo>
                  <a:close/>
                  <a:moveTo>
                    <a:pt x="238" y="0"/>
                  </a:moveTo>
                  <a:lnTo>
                    <a:pt x="233" y="0"/>
                  </a:lnTo>
                  <a:lnTo>
                    <a:pt x="233" y="4"/>
                  </a:lnTo>
                  <a:lnTo>
                    <a:pt x="128" y="353"/>
                  </a:lnTo>
                  <a:lnTo>
                    <a:pt x="0" y="779"/>
                  </a:lnTo>
                  <a:lnTo>
                    <a:pt x="0" y="779"/>
                  </a:lnTo>
                  <a:lnTo>
                    <a:pt x="0" y="783"/>
                  </a:lnTo>
                  <a:lnTo>
                    <a:pt x="0" y="783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5" y="786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5"/>
                  </a:lnTo>
                  <a:lnTo>
                    <a:pt x="712" y="695"/>
                  </a:lnTo>
                  <a:lnTo>
                    <a:pt x="348" y="162"/>
                  </a:lnTo>
                  <a:lnTo>
                    <a:pt x="242" y="8"/>
                  </a:lnTo>
                  <a:lnTo>
                    <a:pt x="242" y="4"/>
                  </a:lnTo>
                  <a:lnTo>
                    <a:pt x="238" y="4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9" name="Freeform 462"/>
            <p:cNvSpPr>
              <a:spLocks noEditPoints="1"/>
            </p:cNvSpPr>
            <p:nvPr/>
          </p:nvSpPr>
          <p:spPr bwMode="auto">
            <a:xfrm>
              <a:off x="4533" y="1796"/>
              <a:ext cx="716" cy="786"/>
            </a:xfrm>
            <a:custGeom>
              <a:avLst/>
              <a:gdLst>
                <a:gd name="T0" fmla="*/ 5 w 716"/>
                <a:gd name="T1" fmla="*/ 783 h 786"/>
                <a:gd name="T2" fmla="*/ 5 w 716"/>
                <a:gd name="T3" fmla="*/ 783 h 786"/>
                <a:gd name="T4" fmla="*/ 238 w 716"/>
                <a:gd name="T5" fmla="*/ 8 h 786"/>
                <a:gd name="T6" fmla="*/ 712 w 716"/>
                <a:gd name="T7" fmla="*/ 695 h 786"/>
                <a:gd name="T8" fmla="*/ 644 w 716"/>
                <a:gd name="T9" fmla="*/ 706 h 786"/>
                <a:gd name="T10" fmla="*/ 5 w 716"/>
                <a:gd name="T11" fmla="*/ 783 h 786"/>
                <a:gd name="T12" fmla="*/ 5 w 716"/>
                <a:gd name="T13" fmla="*/ 783 h 786"/>
                <a:gd name="T14" fmla="*/ 238 w 716"/>
                <a:gd name="T15" fmla="*/ 0 h 786"/>
                <a:gd name="T16" fmla="*/ 233 w 716"/>
                <a:gd name="T17" fmla="*/ 0 h 786"/>
                <a:gd name="T18" fmla="*/ 233 w 716"/>
                <a:gd name="T19" fmla="*/ 4 h 786"/>
                <a:gd name="T20" fmla="*/ 128 w 716"/>
                <a:gd name="T21" fmla="*/ 353 h 786"/>
                <a:gd name="T22" fmla="*/ 0 w 716"/>
                <a:gd name="T23" fmla="*/ 779 h 786"/>
                <a:gd name="T24" fmla="*/ 0 w 716"/>
                <a:gd name="T25" fmla="*/ 779 h 786"/>
                <a:gd name="T26" fmla="*/ 0 w 716"/>
                <a:gd name="T27" fmla="*/ 783 h 786"/>
                <a:gd name="T28" fmla="*/ 0 w 716"/>
                <a:gd name="T29" fmla="*/ 783 h 786"/>
                <a:gd name="T30" fmla="*/ 0 w 716"/>
                <a:gd name="T31" fmla="*/ 786 h 786"/>
                <a:gd name="T32" fmla="*/ 0 w 716"/>
                <a:gd name="T33" fmla="*/ 786 h 786"/>
                <a:gd name="T34" fmla="*/ 0 w 716"/>
                <a:gd name="T35" fmla="*/ 786 h 786"/>
                <a:gd name="T36" fmla="*/ 5 w 716"/>
                <a:gd name="T37" fmla="*/ 786 h 786"/>
                <a:gd name="T38" fmla="*/ 716 w 716"/>
                <a:gd name="T39" fmla="*/ 698 h 786"/>
                <a:gd name="T40" fmla="*/ 716 w 716"/>
                <a:gd name="T41" fmla="*/ 698 h 786"/>
                <a:gd name="T42" fmla="*/ 716 w 716"/>
                <a:gd name="T43" fmla="*/ 698 h 786"/>
                <a:gd name="T44" fmla="*/ 716 w 716"/>
                <a:gd name="T45" fmla="*/ 695 h 786"/>
                <a:gd name="T46" fmla="*/ 712 w 716"/>
                <a:gd name="T47" fmla="*/ 695 h 786"/>
                <a:gd name="T48" fmla="*/ 348 w 716"/>
                <a:gd name="T49" fmla="*/ 162 h 786"/>
                <a:gd name="T50" fmla="*/ 242 w 716"/>
                <a:gd name="T51" fmla="*/ 8 h 786"/>
                <a:gd name="T52" fmla="*/ 242 w 716"/>
                <a:gd name="T53" fmla="*/ 4 h 786"/>
                <a:gd name="T54" fmla="*/ 238 w 716"/>
                <a:gd name="T55" fmla="*/ 4 h 786"/>
                <a:gd name="T56" fmla="*/ 238 w 716"/>
                <a:gd name="T57" fmla="*/ 0 h 786"/>
                <a:gd name="T58" fmla="*/ 238 w 716"/>
                <a:gd name="T59" fmla="*/ 0 h 786"/>
                <a:gd name="T60" fmla="*/ 238 w 716"/>
                <a:gd name="T6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6" h="786">
                  <a:moveTo>
                    <a:pt x="5" y="783"/>
                  </a:moveTo>
                  <a:lnTo>
                    <a:pt x="5" y="783"/>
                  </a:lnTo>
                  <a:lnTo>
                    <a:pt x="238" y="8"/>
                  </a:lnTo>
                  <a:lnTo>
                    <a:pt x="712" y="695"/>
                  </a:lnTo>
                  <a:lnTo>
                    <a:pt x="644" y="706"/>
                  </a:lnTo>
                  <a:lnTo>
                    <a:pt x="5" y="783"/>
                  </a:lnTo>
                  <a:lnTo>
                    <a:pt x="5" y="783"/>
                  </a:lnTo>
                  <a:moveTo>
                    <a:pt x="238" y="0"/>
                  </a:moveTo>
                  <a:lnTo>
                    <a:pt x="233" y="0"/>
                  </a:lnTo>
                  <a:lnTo>
                    <a:pt x="233" y="4"/>
                  </a:lnTo>
                  <a:lnTo>
                    <a:pt x="128" y="353"/>
                  </a:lnTo>
                  <a:lnTo>
                    <a:pt x="0" y="779"/>
                  </a:lnTo>
                  <a:lnTo>
                    <a:pt x="0" y="779"/>
                  </a:lnTo>
                  <a:lnTo>
                    <a:pt x="0" y="783"/>
                  </a:lnTo>
                  <a:lnTo>
                    <a:pt x="0" y="783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5" y="786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5"/>
                  </a:lnTo>
                  <a:lnTo>
                    <a:pt x="712" y="695"/>
                  </a:lnTo>
                  <a:lnTo>
                    <a:pt x="348" y="162"/>
                  </a:lnTo>
                  <a:lnTo>
                    <a:pt x="242" y="8"/>
                  </a:lnTo>
                  <a:lnTo>
                    <a:pt x="242" y="4"/>
                  </a:lnTo>
                  <a:lnTo>
                    <a:pt x="238" y="4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0" name="Freeform 463"/>
            <p:cNvSpPr>
              <a:spLocks/>
            </p:cNvSpPr>
            <p:nvPr/>
          </p:nvSpPr>
          <p:spPr bwMode="auto">
            <a:xfrm>
              <a:off x="2641" y="1131"/>
              <a:ext cx="118" cy="206"/>
            </a:xfrm>
            <a:custGeom>
              <a:avLst/>
              <a:gdLst>
                <a:gd name="T0" fmla="*/ 118 w 118"/>
                <a:gd name="T1" fmla="*/ 0 h 206"/>
                <a:gd name="T2" fmla="*/ 0 w 118"/>
                <a:gd name="T3" fmla="*/ 206 h 206"/>
                <a:gd name="T4" fmla="*/ 118 w 118"/>
                <a:gd name="T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206">
                  <a:moveTo>
                    <a:pt x="118" y="0"/>
                  </a:moveTo>
                  <a:lnTo>
                    <a:pt x="0" y="20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1" name="Freeform 464"/>
            <p:cNvSpPr>
              <a:spLocks/>
            </p:cNvSpPr>
            <p:nvPr/>
          </p:nvSpPr>
          <p:spPr bwMode="auto">
            <a:xfrm>
              <a:off x="2641" y="1131"/>
              <a:ext cx="118" cy="206"/>
            </a:xfrm>
            <a:custGeom>
              <a:avLst/>
              <a:gdLst>
                <a:gd name="T0" fmla="*/ 118 w 118"/>
                <a:gd name="T1" fmla="*/ 0 h 206"/>
                <a:gd name="T2" fmla="*/ 0 w 118"/>
                <a:gd name="T3" fmla="*/ 206 h 206"/>
                <a:gd name="T4" fmla="*/ 118 w 118"/>
                <a:gd name="T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206">
                  <a:moveTo>
                    <a:pt x="118" y="0"/>
                  </a:moveTo>
                  <a:lnTo>
                    <a:pt x="0" y="206"/>
                  </a:lnTo>
                  <a:lnTo>
                    <a:pt x="11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2" name="Freeform 465"/>
            <p:cNvSpPr>
              <a:spLocks/>
            </p:cNvSpPr>
            <p:nvPr/>
          </p:nvSpPr>
          <p:spPr bwMode="auto">
            <a:xfrm>
              <a:off x="1768" y="1135"/>
              <a:ext cx="564" cy="742"/>
            </a:xfrm>
            <a:custGeom>
              <a:avLst/>
              <a:gdLst>
                <a:gd name="T0" fmla="*/ 5 w 564"/>
                <a:gd name="T1" fmla="*/ 0 h 742"/>
                <a:gd name="T2" fmla="*/ 5 w 564"/>
                <a:gd name="T3" fmla="*/ 0 h 742"/>
                <a:gd name="T4" fmla="*/ 5 w 564"/>
                <a:gd name="T5" fmla="*/ 4 h 742"/>
                <a:gd name="T6" fmla="*/ 0 w 564"/>
                <a:gd name="T7" fmla="*/ 0 h 742"/>
                <a:gd name="T8" fmla="*/ 0 w 564"/>
                <a:gd name="T9" fmla="*/ 0 h 742"/>
                <a:gd name="T10" fmla="*/ 0 w 564"/>
                <a:gd name="T11" fmla="*/ 4 h 742"/>
                <a:gd name="T12" fmla="*/ 0 w 564"/>
                <a:gd name="T13" fmla="*/ 4 h 742"/>
                <a:gd name="T14" fmla="*/ 559 w 564"/>
                <a:gd name="T15" fmla="*/ 742 h 742"/>
                <a:gd name="T16" fmla="*/ 559 w 564"/>
                <a:gd name="T17" fmla="*/ 742 h 742"/>
                <a:gd name="T18" fmla="*/ 559 w 564"/>
                <a:gd name="T19" fmla="*/ 742 h 742"/>
                <a:gd name="T20" fmla="*/ 564 w 564"/>
                <a:gd name="T21" fmla="*/ 738 h 742"/>
                <a:gd name="T22" fmla="*/ 496 w 564"/>
                <a:gd name="T23" fmla="*/ 650 h 742"/>
                <a:gd name="T24" fmla="*/ 564 w 564"/>
                <a:gd name="T25" fmla="*/ 738 h 742"/>
                <a:gd name="T26" fmla="*/ 496 w 564"/>
                <a:gd name="T27" fmla="*/ 650 h 742"/>
                <a:gd name="T28" fmla="*/ 5 w 564"/>
                <a:gd name="T29" fmla="*/ 0 h 742"/>
                <a:gd name="T30" fmla="*/ 5 w 564"/>
                <a:gd name="T31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4" h="742">
                  <a:moveTo>
                    <a:pt x="5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3" name="Freeform 466"/>
            <p:cNvSpPr>
              <a:spLocks/>
            </p:cNvSpPr>
            <p:nvPr/>
          </p:nvSpPr>
          <p:spPr bwMode="auto">
            <a:xfrm>
              <a:off x="1768" y="1135"/>
              <a:ext cx="564" cy="742"/>
            </a:xfrm>
            <a:custGeom>
              <a:avLst/>
              <a:gdLst>
                <a:gd name="T0" fmla="*/ 5 w 564"/>
                <a:gd name="T1" fmla="*/ 0 h 742"/>
                <a:gd name="T2" fmla="*/ 5 w 564"/>
                <a:gd name="T3" fmla="*/ 0 h 742"/>
                <a:gd name="T4" fmla="*/ 5 w 564"/>
                <a:gd name="T5" fmla="*/ 4 h 742"/>
                <a:gd name="T6" fmla="*/ 0 w 564"/>
                <a:gd name="T7" fmla="*/ 0 h 742"/>
                <a:gd name="T8" fmla="*/ 0 w 564"/>
                <a:gd name="T9" fmla="*/ 0 h 742"/>
                <a:gd name="T10" fmla="*/ 0 w 564"/>
                <a:gd name="T11" fmla="*/ 4 h 742"/>
                <a:gd name="T12" fmla="*/ 0 w 564"/>
                <a:gd name="T13" fmla="*/ 4 h 742"/>
                <a:gd name="T14" fmla="*/ 559 w 564"/>
                <a:gd name="T15" fmla="*/ 742 h 742"/>
                <a:gd name="T16" fmla="*/ 559 w 564"/>
                <a:gd name="T17" fmla="*/ 742 h 742"/>
                <a:gd name="T18" fmla="*/ 559 w 564"/>
                <a:gd name="T19" fmla="*/ 742 h 742"/>
                <a:gd name="T20" fmla="*/ 564 w 564"/>
                <a:gd name="T21" fmla="*/ 738 h 742"/>
                <a:gd name="T22" fmla="*/ 496 w 564"/>
                <a:gd name="T23" fmla="*/ 650 h 742"/>
                <a:gd name="T24" fmla="*/ 564 w 564"/>
                <a:gd name="T25" fmla="*/ 738 h 742"/>
                <a:gd name="T26" fmla="*/ 496 w 564"/>
                <a:gd name="T27" fmla="*/ 650 h 742"/>
                <a:gd name="T28" fmla="*/ 5 w 564"/>
                <a:gd name="T29" fmla="*/ 0 h 742"/>
                <a:gd name="T30" fmla="*/ 5 w 564"/>
                <a:gd name="T31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4" h="742">
                  <a:moveTo>
                    <a:pt x="5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4" name="Rectangle 467"/>
            <p:cNvSpPr>
              <a:spLocks noChangeArrowheads="1"/>
            </p:cNvSpPr>
            <p:nvPr/>
          </p:nvSpPr>
          <p:spPr bwMode="auto">
            <a:xfrm>
              <a:off x="2332" y="1877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5" name="Freeform 468"/>
            <p:cNvSpPr>
              <a:spLocks/>
            </p:cNvSpPr>
            <p:nvPr/>
          </p:nvSpPr>
          <p:spPr bwMode="auto">
            <a:xfrm>
              <a:off x="2332" y="1877"/>
              <a:ext cx="0" cy="4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6" name="Freeform 469"/>
            <p:cNvSpPr>
              <a:spLocks/>
            </p:cNvSpPr>
            <p:nvPr/>
          </p:nvSpPr>
          <p:spPr bwMode="auto">
            <a:xfrm>
              <a:off x="1794" y="834"/>
              <a:ext cx="394" cy="283"/>
            </a:xfrm>
            <a:custGeom>
              <a:avLst/>
              <a:gdLst>
                <a:gd name="T0" fmla="*/ 394 w 394"/>
                <a:gd name="T1" fmla="*/ 0 h 283"/>
                <a:gd name="T2" fmla="*/ 0 w 394"/>
                <a:gd name="T3" fmla="*/ 283 h 283"/>
                <a:gd name="T4" fmla="*/ 394 w 394"/>
                <a:gd name="T5" fmla="*/ 0 h 283"/>
                <a:gd name="T6" fmla="*/ 394 w 394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4" h="283">
                  <a:moveTo>
                    <a:pt x="394" y="0"/>
                  </a:moveTo>
                  <a:lnTo>
                    <a:pt x="0" y="283"/>
                  </a:lnTo>
                  <a:lnTo>
                    <a:pt x="394" y="0"/>
                  </a:lnTo>
                  <a:lnTo>
                    <a:pt x="3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7" name="Freeform 470"/>
            <p:cNvSpPr>
              <a:spLocks/>
            </p:cNvSpPr>
            <p:nvPr/>
          </p:nvSpPr>
          <p:spPr bwMode="auto">
            <a:xfrm>
              <a:off x="1794" y="834"/>
              <a:ext cx="394" cy="283"/>
            </a:xfrm>
            <a:custGeom>
              <a:avLst/>
              <a:gdLst>
                <a:gd name="T0" fmla="*/ 394 w 394"/>
                <a:gd name="T1" fmla="*/ 0 h 283"/>
                <a:gd name="T2" fmla="*/ 0 w 394"/>
                <a:gd name="T3" fmla="*/ 283 h 283"/>
                <a:gd name="T4" fmla="*/ 394 w 394"/>
                <a:gd name="T5" fmla="*/ 0 h 283"/>
                <a:gd name="T6" fmla="*/ 394 w 394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4" h="283">
                  <a:moveTo>
                    <a:pt x="394" y="0"/>
                  </a:moveTo>
                  <a:lnTo>
                    <a:pt x="0" y="283"/>
                  </a:lnTo>
                  <a:lnTo>
                    <a:pt x="394" y="0"/>
                  </a:lnTo>
                  <a:lnTo>
                    <a:pt x="39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8" name="Freeform 471"/>
            <p:cNvSpPr>
              <a:spLocks/>
            </p:cNvSpPr>
            <p:nvPr/>
          </p:nvSpPr>
          <p:spPr bwMode="auto">
            <a:xfrm>
              <a:off x="2243" y="860"/>
              <a:ext cx="516" cy="264"/>
            </a:xfrm>
            <a:custGeom>
              <a:avLst/>
              <a:gdLst>
                <a:gd name="T0" fmla="*/ 0 w 516"/>
                <a:gd name="T1" fmla="*/ 0 h 264"/>
                <a:gd name="T2" fmla="*/ 516 w 516"/>
                <a:gd name="T3" fmla="*/ 264 h 264"/>
                <a:gd name="T4" fmla="*/ 516 w 516"/>
                <a:gd name="T5" fmla="*/ 264 h 264"/>
                <a:gd name="T6" fmla="*/ 0 w 516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264">
                  <a:moveTo>
                    <a:pt x="0" y="0"/>
                  </a:moveTo>
                  <a:lnTo>
                    <a:pt x="516" y="264"/>
                  </a:lnTo>
                  <a:lnTo>
                    <a:pt x="516" y="26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9" name="Freeform 472"/>
            <p:cNvSpPr>
              <a:spLocks/>
            </p:cNvSpPr>
            <p:nvPr/>
          </p:nvSpPr>
          <p:spPr bwMode="auto">
            <a:xfrm>
              <a:off x="2243" y="860"/>
              <a:ext cx="516" cy="264"/>
            </a:xfrm>
            <a:custGeom>
              <a:avLst/>
              <a:gdLst>
                <a:gd name="T0" fmla="*/ 0 w 516"/>
                <a:gd name="T1" fmla="*/ 0 h 264"/>
                <a:gd name="T2" fmla="*/ 516 w 516"/>
                <a:gd name="T3" fmla="*/ 264 h 264"/>
                <a:gd name="T4" fmla="*/ 516 w 516"/>
                <a:gd name="T5" fmla="*/ 264 h 264"/>
                <a:gd name="T6" fmla="*/ 0 w 516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264">
                  <a:moveTo>
                    <a:pt x="0" y="0"/>
                  </a:moveTo>
                  <a:lnTo>
                    <a:pt x="516" y="264"/>
                  </a:lnTo>
                  <a:lnTo>
                    <a:pt x="516" y="26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0" name="Freeform 473"/>
            <p:cNvSpPr>
              <a:spLocks/>
            </p:cNvSpPr>
            <p:nvPr/>
          </p:nvSpPr>
          <p:spPr bwMode="auto">
            <a:xfrm>
              <a:off x="1785" y="834"/>
              <a:ext cx="398" cy="283"/>
            </a:xfrm>
            <a:custGeom>
              <a:avLst/>
              <a:gdLst>
                <a:gd name="T0" fmla="*/ 398 w 398"/>
                <a:gd name="T1" fmla="*/ 0 h 283"/>
                <a:gd name="T2" fmla="*/ 398 w 398"/>
                <a:gd name="T3" fmla="*/ 0 h 283"/>
                <a:gd name="T4" fmla="*/ 0 w 398"/>
                <a:gd name="T5" fmla="*/ 283 h 283"/>
                <a:gd name="T6" fmla="*/ 398 w 398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83">
                  <a:moveTo>
                    <a:pt x="398" y="0"/>
                  </a:moveTo>
                  <a:lnTo>
                    <a:pt x="398" y="0"/>
                  </a:lnTo>
                  <a:lnTo>
                    <a:pt x="0" y="283"/>
                  </a:lnTo>
                  <a:lnTo>
                    <a:pt x="3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1" name="Freeform 474"/>
            <p:cNvSpPr>
              <a:spLocks/>
            </p:cNvSpPr>
            <p:nvPr/>
          </p:nvSpPr>
          <p:spPr bwMode="auto">
            <a:xfrm>
              <a:off x="1785" y="834"/>
              <a:ext cx="398" cy="283"/>
            </a:xfrm>
            <a:custGeom>
              <a:avLst/>
              <a:gdLst>
                <a:gd name="T0" fmla="*/ 398 w 398"/>
                <a:gd name="T1" fmla="*/ 0 h 283"/>
                <a:gd name="T2" fmla="*/ 398 w 398"/>
                <a:gd name="T3" fmla="*/ 0 h 283"/>
                <a:gd name="T4" fmla="*/ 0 w 398"/>
                <a:gd name="T5" fmla="*/ 283 h 283"/>
                <a:gd name="T6" fmla="*/ 398 w 398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83">
                  <a:moveTo>
                    <a:pt x="398" y="0"/>
                  </a:moveTo>
                  <a:lnTo>
                    <a:pt x="398" y="0"/>
                  </a:lnTo>
                  <a:lnTo>
                    <a:pt x="0" y="283"/>
                  </a:lnTo>
                  <a:lnTo>
                    <a:pt x="39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2" name="Freeform 475"/>
            <p:cNvSpPr>
              <a:spLocks/>
            </p:cNvSpPr>
            <p:nvPr/>
          </p:nvSpPr>
          <p:spPr bwMode="auto">
            <a:xfrm>
              <a:off x="2763" y="112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0 w 5"/>
                <a:gd name="T4" fmla="*/ 5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3" name="Freeform 476"/>
            <p:cNvSpPr>
              <a:spLocks/>
            </p:cNvSpPr>
            <p:nvPr/>
          </p:nvSpPr>
          <p:spPr bwMode="auto">
            <a:xfrm>
              <a:off x="2763" y="112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0 w 5"/>
                <a:gd name="T4" fmla="*/ 5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4" name="Freeform 477"/>
            <p:cNvSpPr>
              <a:spLocks/>
            </p:cNvSpPr>
            <p:nvPr/>
          </p:nvSpPr>
          <p:spPr bwMode="auto">
            <a:xfrm>
              <a:off x="1764" y="1135"/>
              <a:ext cx="4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5" name="Freeform 478"/>
            <p:cNvSpPr>
              <a:spLocks/>
            </p:cNvSpPr>
            <p:nvPr/>
          </p:nvSpPr>
          <p:spPr bwMode="auto">
            <a:xfrm>
              <a:off x="1764" y="1135"/>
              <a:ext cx="4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6" name="Freeform 479"/>
            <p:cNvSpPr>
              <a:spLocks/>
            </p:cNvSpPr>
            <p:nvPr/>
          </p:nvSpPr>
          <p:spPr bwMode="auto">
            <a:xfrm>
              <a:off x="1773" y="1128"/>
              <a:ext cx="982" cy="7"/>
            </a:xfrm>
            <a:custGeom>
              <a:avLst/>
              <a:gdLst>
                <a:gd name="T0" fmla="*/ 978 w 982"/>
                <a:gd name="T1" fmla="*/ 0 h 7"/>
                <a:gd name="T2" fmla="*/ 660 w 982"/>
                <a:gd name="T3" fmla="*/ 0 h 7"/>
                <a:gd name="T4" fmla="*/ 0 w 982"/>
                <a:gd name="T5" fmla="*/ 3 h 7"/>
                <a:gd name="T6" fmla="*/ 0 w 982"/>
                <a:gd name="T7" fmla="*/ 7 h 7"/>
                <a:gd name="T8" fmla="*/ 0 w 982"/>
                <a:gd name="T9" fmla="*/ 7 h 7"/>
                <a:gd name="T10" fmla="*/ 245 w 982"/>
                <a:gd name="T11" fmla="*/ 7 h 7"/>
                <a:gd name="T12" fmla="*/ 982 w 982"/>
                <a:gd name="T13" fmla="*/ 3 h 7"/>
                <a:gd name="T14" fmla="*/ 982 w 982"/>
                <a:gd name="T15" fmla="*/ 0 h 7"/>
                <a:gd name="T16" fmla="*/ 978 w 98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2" h="7">
                  <a:moveTo>
                    <a:pt x="978" y="0"/>
                  </a:moveTo>
                  <a:lnTo>
                    <a:pt x="66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45" y="7"/>
                  </a:lnTo>
                  <a:lnTo>
                    <a:pt x="982" y="3"/>
                  </a:lnTo>
                  <a:lnTo>
                    <a:pt x="982" y="0"/>
                  </a:lnTo>
                  <a:lnTo>
                    <a:pt x="97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7" name="Freeform 480"/>
            <p:cNvSpPr>
              <a:spLocks/>
            </p:cNvSpPr>
            <p:nvPr/>
          </p:nvSpPr>
          <p:spPr bwMode="auto">
            <a:xfrm>
              <a:off x="1773" y="1128"/>
              <a:ext cx="982" cy="7"/>
            </a:xfrm>
            <a:custGeom>
              <a:avLst/>
              <a:gdLst>
                <a:gd name="T0" fmla="*/ 978 w 982"/>
                <a:gd name="T1" fmla="*/ 0 h 7"/>
                <a:gd name="T2" fmla="*/ 660 w 982"/>
                <a:gd name="T3" fmla="*/ 0 h 7"/>
                <a:gd name="T4" fmla="*/ 0 w 982"/>
                <a:gd name="T5" fmla="*/ 3 h 7"/>
                <a:gd name="T6" fmla="*/ 0 w 982"/>
                <a:gd name="T7" fmla="*/ 7 h 7"/>
                <a:gd name="T8" fmla="*/ 0 w 982"/>
                <a:gd name="T9" fmla="*/ 7 h 7"/>
                <a:gd name="T10" fmla="*/ 245 w 982"/>
                <a:gd name="T11" fmla="*/ 7 h 7"/>
                <a:gd name="T12" fmla="*/ 982 w 982"/>
                <a:gd name="T13" fmla="*/ 3 h 7"/>
                <a:gd name="T14" fmla="*/ 982 w 982"/>
                <a:gd name="T15" fmla="*/ 0 h 7"/>
                <a:gd name="T16" fmla="*/ 978 w 98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2" h="7">
                  <a:moveTo>
                    <a:pt x="978" y="0"/>
                  </a:moveTo>
                  <a:lnTo>
                    <a:pt x="66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45" y="7"/>
                  </a:lnTo>
                  <a:lnTo>
                    <a:pt x="982" y="3"/>
                  </a:lnTo>
                  <a:lnTo>
                    <a:pt x="982" y="0"/>
                  </a:lnTo>
                  <a:lnTo>
                    <a:pt x="97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8" name="Freeform 481"/>
            <p:cNvSpPr>
              <a:spLocks/>
            </p:cNvSpPr>
            <p:nvPr/>
          </p:nvSpPr>
          <p:spPr bwMode="auto">
            <a:xfrm>
              <a:off x="3157" y="1635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9" name="Freeform 482"/>
            <p:cNvSpPr>
              <a:spLocks/>
            </p:cNvSpPr>
            <p:nvPr/>
          </p:nvSpPr>
          <p:spPr bwMode="auto">
            <a:xfrm>
              <a:off x="3157" y="1635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0" name="Freeform 483"/>
            <p:cNvSpPr>
              <a:spLocks noEditPoints="1"/>
            </p:cNvSpPr>
            <p:nvPr/>
          </p:nvSpPr>
          <p:spPr bwMode="auto">
            <a:xfrm>
              <a:off x="2327" y="1128"/>
              <a:ext cx="830" cy="753"/>
            </a:xfrm>
            <a:custGeom>
              <a:avLst/>
              <a:gdLst>
                <a:gd name="T0" fmla="*/ 9 w 830"/>
                <a:gd name="T1" fmla="*/ 745 h 753"/>
                <a:gd name="T2" fmla="*/ 826 w 830"/>
                <a:gd name="T3" fmla="*/ 507 h 753"/>
                <a:gd name="T4" fmla="*/ 9 w 830"/>
                <a:gd name="T5" fmla="*/ 745 h 753"/>
                <a:gd name="T6" fmla="*/ 428 w 830"/>
                <a:gd name="T7" fmla="*/ 0 h 753"/>
                <a:gd name="T8" fmla="*/ 428 w 830"/>
                <a:gd name="T9" fmla="*/ 0 h 753"/>
                <a:gd name="T10" fmla="*/ 428 w 830"/>
                <a:gd name="T11" fmla="*/ 3 h 753"/>
                <a:gd name="T12" fmla="*/ 140 w 830"/>
                <a:gd name="T13" fmla="*/ 507 h 753"/>
                <a:gd name="T14" fmla="*/ 5 w 830"/>
                <a:gd name="T15" fmla="*/ 745 h 753"/>
                <a:gd name="T16" fmla="*/ 0 w 830"/>
                <a:gd name="T17" fmla="*/ 749 h 753"/>
                <a:gd name="T18" fmla="*/ 0 w 830"/>
                <a:gd name="T19" fmla="*/ 749 h 753"/>
                <a:gd name="T20" fmla="*/ 0 w 830"/>
                <a:gd name="T21" fmla="*/ 753 h 753"/>
                <a:gd name="T22" fmla="*/ 0 w 830"/>
                <a:gd name="T23" fmla="*/ 753 h 753"/>
                <a:gd name="T24" fmla="*/ 0 w 830"/>
                <a:gd name="T25" fmla="*/ 753 h 753"/>
                <a:gd name="T26" fmla="*/ 5 w 830"/>
                <a:gd name="T27" fmla="*/ 753 h 753"/>
                <a:gd name="T28" fmla="*/ 5 w 830"/>
                <a:gd name="T29" fmla="*/ 749 h 753"/>
                <a:gd name="T30" fmla="*/ 9 w 830"/>
                <a:gd name="T31" fmla="*/ 749 h 753"/>
                <a:gd name="T32" fmla="*/ 830 w 830"/>
                <a:gd name="T33" fmla="*/ 510 h 753"/>
                <a:gd name="T34" fmla="*/ 830 w 830"/>
                <a:gd name="T35" fmla="*/ 510 h 753"/>
                <a:gd name="T36" fmla="*/ 826 w 830"/>
                <a:gd name="T37" fmla="*/ 507 h 753"/>
                <a:gd name="T38" fmla="*/ 9 w 830"/>
                <a:gd name="T39" fmla="*/ 745 h 753"/>
                <a:gd name="T40" fmla="*/ 314 w 830"/>
                <a:gd name="T41" fmla="*/ 209 h 753"/>
                <a:gd name="T42" fmla="*/ 432 w 830"/>
                <a:gd name="T43" fmla="*/ 3 h 753"/>
                <a:gd name="T44" fmla="*/ 530 w 830"/>
                <a:gd name="T45" fmla="*/ 128 h 753"/>
                <a:gd name="T46" fmla="*/ 432 w 830"/>
                <a:gd name="T47" fmla="*/ 3 h 753"/>
                <a:gd name="T48" fmla="*/ 428 w 830"/>
                <a:gd name="T49" fmla="*/ 3 h 753"/>
                <a:gd name="T50" fmla="*/ 428 w 830"/>
                <a:gd name="T51" fmla="*/ 0 h 753"/>
                <a:gd name="T52" fmla="*/ 428 w 830"/>
                <a:gd name="T5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0" h="753">
                  <a:moveTo>
                    <a:pt x="9" y="745"/>
                  </a:moveTo>
                  <a:lnTo>
                    <a:pt x="826" y="507"/>
                  </a:lnTo>
                  <a:lnTo>
                    <a:pt x="9" y="745"/>
                  </a:lnTo>
                  <a:close/>
                  <a:moveTo>
                    <a:pt x="428" y="0"/>
                  </a:moveTo>
                  <a:lnTo>
                    <a:pt x="428" y="0"/>
                  </a:lnTo>
                  <a:lnTo>
                    <a:pt x="428" y="3"/>
                  </a:lnTo>
                  <a:lnTo>
                    <a:pt x="140" y="507"/>
                  </a:lnTo>
                  <a:lnTo>
                    <a:pt x="5" y="745"/>
                  </a:lnTo>
                  <a:lnTo>
                    <a:pt x="0" y="749"/>
                  </a:lnTo>
                  <a:lnTo>
                    <a:pt x="0" y="749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5" y="753"/>
                  </a:lnTo>
                  <a:lnTo>
                    <a:pt x="5" y="749"/>
                  </a:lnTo>
                  <a:lnTo>
                    <a:pt x="9" y="749"/>
                  </a:lnTo>
                  <a:lnTo>
                    <a:pt x="830" y="510"/>
                  </a:lnTo>
                  <a:lnTo>
                    <a:pt x="830" y="510"/>
                  </a:lnTo>
                  <a:lnTo>
                    <a:pt x="826" y="507"/>
                  </a:lnTo>
                  <a:lnTo>
                    <a:pt x="9" y="745"/>
                  </a:lnTo>
                  <a:lnTo>
                    <a:pt x="314" y="209"/>
                  </a:lnTo>
                  <a:lnTo>
                    <a:pt x="432" y="3"/>
                  </a:lnTo>
                  <a:lnTo>
                    <a:pt x="530" y="128"/>
                  </a:lnTo>
                  <a:lnTo>
                    <a:pt x="432" y="3"/>
                  </a:lnTo>
                  <a:lnTo>
                    <a:pt x="428" y="3"/>
                  </a:lnTo>
                  <a:lnTo>
                    <a:pt x="428" y="0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1" name="Freeform 484"/>
            <p:cNvSpPr>
              <a:spLocks noEditPoints="1"/>
            </p:cNvSpPr>
            <p:nvPr/>
          </p:nvSpPr>
          <p:spPr bwMode="auto">
            <a:xfrm>
              <a:off x="2327" y="1128"/>
              <a:ext cx="830" cy="753"/>
            </a:xfrm>
            <a:custGeom>
              <a:avLst/>
              <a:gdLst>
                <a:gd name="T0" fmla="*/ 9 w 830"/>
                <a:gd name="T1" fmla="*/ 745 h 753"/>
                <a:gd name="T2" fmla="*/ 826 w 830"/>
                <a:gd name="T3" fmla="*/ 507 h 753"/>
                <a:gd name="T4" fmla="*/ 9 w 830"/>
                <a:gd name="T5" fmla="*/ 745 h 753"/>
                <a:gd name="T6" fmla="*/ 428 w 830"/>
                <a:gd name="T7" fmla="*/ 0 h 753"/>
                <a:gd name="T8" fmla="*/ 428 w 830"/>
                <a:gd name="T9" fmla="*/ 0 h 753"/>
                <a:gd name="T10" fmla="*/ 428 w 830"/>
                <a:gd name="T11" fmla="*/ 3 h 753"/>
                <a:gd name="T12" fmla="*/ 140 w 830"/>
                <a:gd name="T13" fmla="*/ 507 h 753"/>
                <a:gd name="T14" fmla="*/ 5 w 830"/>
                <a:gd name="T15" fmla="*/ 745 h 753"/>
                <a:gd name="T16" fmla="*/ 0 w 830"/>
                <a:gd name="T17" fmla="*/ 749 h 753"/>
                <a:gd name="T18" fmla="*/ 0 w 830"/>
                <a:gd name="T19" fmla="*/ 749 h 753"/>
                <a:gd name="T20" fmla="*/ 0 w 830"/>
                <a:gd name="T21" fmla="*/ 753 h 753"/>
                <a:gd name="T22" fmla="*/ 0 w 830"/>
                <a:gd name="T23" fmla="*/ 753 h 753"/>
                <a:gd name="T24" fmla="*/ 0 w 830"/>
                <a:gd name="T25" fmla="*/ 753 h 753"/>
                <a:gd name="T26" fmla="*/ 5 w 830"/>
                <a:gd name="T27" fmla="*/ 753 h 753"/>
                <a:gd name="T28" fmla="*/ 5 w 830"/>
                <a:gd name="T29" fmla="*/ 749 h 753"/>
                <a:gd name="T30" fmla="*/ 9 w 830"/>
                <a:gd name="T31" fmla="*/ 749 h 753"/>
                <a:gd name="T32" fmla="*/ 830 w 830"/>
                <a:gd name="T33" fmla="*/ 510 h 753"/>
                <a:gd name="T34" fmla="*/ 830 w 830"/>
                <a:gd name="T35" fmla="*/ 510 h 753"/>
                <a:gd name="T36" fmla="*/ 826 w 830"/>
                <a:gd name="T37" fmla="*/ 507 h 753"/>
                <a:gd name="T38" fmla="*/ 9 w 830"/>
                <a:gd name="T39" fmla="*/ 745 h 753"/>
                <a:gd name="T40" fmla="*/ 314 w 830"/>
                <a:gd name="T41" fmla="*/ 209 h 753"/>
                <a:gd name="T42" fmla="*/ 432 w 830"/>
                <a:gd name="T43" fmla="*/ 3 h 753"/>
                <a:gd name="T44" fmla="*/ 530 w 830"/>
                <a:gd name="T45" fmla="*/ 128 h 753"/>
                <a:gd name="T46" fmla="*/ 432 w 830"/>
                <a:gd name="T47" fmla="*/ 3 h 753"/>
                <a:gd name="T48" fmla="*/ 428 w 830"/>
                <a:gd name="T49" fmla="*/ 3 h 753"/>
                <a:gd name="T50" fmla="*/ 428 w 830"/>
                <a:gd name="T51" fmla="*/ 0 h 753"/>
                <a:gd name="T52" fmla="*/ 428 w 830"/>
                <a:gd name="T5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0" h="753">
                  <a:moveTo>
                    <a:pt x="9" y="745"/>
                  </a:moveTo>
                  <a:lnTo>
                    <a:pt x="826" y="507"/>
                  </a:lnTo>
                  <a:lnTo>
                    <a:pt x="9" y="745"/>
                  </a:lnTo>
                  <a:moveTo>
                    <a:pt x="428" y="0"/>
                  </a:moveTo>
                  <a:lnTo>
                    <a:pt x="428" y="0"/>
                  </a:lnTo>
                  <a:lnTo>
                    <a:pt x="428" y="3"/>
                  </a:lnTo>
                  <a:lnTo>
                    <a:pt x="140" y="507"/>
                  </a:lnTo>
                  <a:lnTo>
                    <a:pt x="5" y="745"/>
                  </a:lnTo>
                  <a:lnTo>
                    <a:pt x="0" y="749"/>
                  </a:lnTo>
                  <a:lnTo>
                    <a:pt x="0" y="749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5" y="753"/>
                  </a:lnTo>
                  <a:lnTo>
                    <a:pt x="5" y="749"/>
                  </a:lnTo>
                  <a:lnTo>
                    <a:pt x="9" y="749"/>
                  </a:lnTo>
                  <a:lnTo>
                    <a:pt x="830" y="510"/>
                  </a:lnTo>
                  <a:lnTo>
                    <a:pt x="830" y="510"/>
                  </a:lnTo>
                  <a:lnTo>
                    <a:pt x="826" y="507"/>
                  </a:lnTo>
                  <a:lnTo>
                    <a:pt x="9" y="745"/>
                  </a:lnTo>
                  <a:lnTo>
                    <a:pt x="314" y="209"/>
                  </a:lnTo>
                  <a:lnTo>
                    <a:pt x="432" y="3"/>
                  </a:lnTo>
                  <a:lnTo>
                    <a:pt x="530" y="128"/>
                  </a:lnTo>
                  <a:lnTo>
                    <a:pt x="432" y="3"/>
                  </a:lnTo>
                  <a:lnTo>
                    <a:pt x="428" y="3"/>
                  </a:lnTo>
                  <a:lnTo>
                    <a:pt x="428" y="0"/>
                  </a:lnTo>
                  <a:lnTo>
                    <a:pt x="42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2" name="Freeform 485"/>
            <p:cNvSpPr>
              <a:spLocks/>
            </p:cNvSpPr>
            <p:nvPr/>
          </p:nvSpPr>
          <p:spPr bwMode="auto">
            <a:xfrm>
              <a:off x="2188" y="834"/>
              <a:ext cx="571" cy="294"/>
            </a:xfrm>
            <a:custGeom>
              <a:avLst/>
              <a:gdLst>
                <a:gd name="T0" fmla="*/ 4 w 571"/>
                <a:gd name="T1" fmla="*/ 0 h 294"/>
                <a:gd name="T2" fmla="*/ 0 w 571"/>
                <a:gd name="T3" fmla="*/ 0 h 294"/>
                <a:gd name="T4" fmla="*/ 0 w 571"/>
                <a:gd name="T5" fmla="*/ 0 h 294"/>
                <a:gd name="T6" fmla="*/ 0 w 571"/>
                <a:gd name="T7" fmla="*/ 0 h 294"/>
                <a:gd name="T8" fmla="*/ 563 w 571"/>
                <a:gd name="T9" fmla="*/ 294 h 294"/>
                <a:gd name="T10" fmla="*/ 567 w 571"/>
                <a:gd name="T11" fmla="*/ 294 h 294"/>
                <a:gd name="T12" fmla="*/ 567 w 571"/>
                <a:gd name="T13" fmla="*/ 294 h 294"/>
                <a:gd name="T14" fmla="*/ 567 w 571"/>
                <a:gd name="T15" fmla="*/ 294 h 294"/>
                <a:gd name="T16" fmla="*/ 567 w 571"/>
                <a:gd name="T17" fmla="*/ 294 h 294"/>
                <a:gd name="T18" fmla="*/ 571 w 571"/>
                <a:gd name="T19" fmla="*/ 294 h 294"/>
                <a:gd name="T20" fmla="*/ 571 w 571"/>
                <a:gd name="T21" fmla="*/ 290 h 294"/>
                <a:gd name="T22" fmla="*/ 55 w 571"/>
                <a:gd name="T23" fmla="*/ 26 h 294"/>
                <a:gd name="T24" fmla="*/ 4 w 571"/>
                <a:gd name="T2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1" h="29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63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71" y="294"/>
                  </a:lnTo>
                  <a:lnTo>
                    <a:pt x="571" y="290"/>
                  </a:lnTo>
                  <a:lnTo>
                    <a:pt x="55" y="26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3" name="Freeform 486"/>
            <p:cNvSpPr>
              <a:spLocks/>
            </p:cNvSpPr>
            <p:nvPr/>
          </p:nvSpPr>
          <p:spPr bwMode="auto">
            <a:xfrm>
              <a:off x="2188" y="834"/>
              <a:ext cx="571" cy="294"/>
            </a:xfrm>
            <a:custGeom>
              <a:avLst/>
              <a:gdLst>
                <a:gd name="T0" fmla="*/ 4 w 571"/>
                <a:gd name="T1" fmla="*/ 0 h 294"/>
                <a:gd name="T2" fmla="*/ 0 w 571"/>
                <a:gd name="T3" fmla="*/ 0 h 294"/>
                <a:gd name="T4" fmla="*/ 0 w 571"/>
                <a:gd name="T5" fmla="*/ 0 h 294"/>
                <a:gd name="T6" fmla="*/ 0 w 571"/>
                <a:gd name="T7" fmla="*/ 0 h 294"/>
                <a:gd name="T8" fmla="*/ 563 w 571"/>
                <a:gd name="T9" fmla="*/ 294 h 294"/>
                <a:gd name="T10" fmla="*/ 567 w 571"/>
                <a:gd name="T11" fmla="*/ 294 h 294"/>
                <a:gd name="T12" fmla="*/ 567 w 571"/>
                <a:gd name="T13" fmla="*/ 294 h 294"/>
                <a:gd name="T14" fmla="*/ 567 w 571"/>
                <a:gd name="T15" fmla="*/ 294 h 294"/>
                <a:gd name="T16" fmla="*/ 567 w 571"/>
                <a:gd name="T17" fmla="*/ 294 h 294"/>
                <a:gd name="T18" fmla="*/ 571 w 571"/>
                <a:gd name="T19" fmla="*/ 294 h 294"/>
                <a:gd name="T20" fmla="*/ 571 w 571"/>
                <a:gd name="T21" fmla="*/ 290 h 294"/>
                <a:gd name="T22" fmla="*/ 55 w 571"/>
                <a:gd name="T23" fmla="*/ 26 h 294"/>
                <a:gd name="T24" fmla="*/ 4 w 571"/>
                <a:gd name="T2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1" h="29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63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71" y="294"/>
                  </a:lnTo>
                  <a:lnTo>
                    <a:pt x="571" y="290"/>
                  </a:lnTo>
                  <a:lnTo>
                    <a:pt x="55" y="26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4" name="Freeform 487"/>
            <p:cNvSpPr>
              <a:spLocks/>
            </p:cNvSpPr>
            <p:nvPr/>
          </p:nvSpPr>
          <p:spPr bwMode="auto">
            <a:xfrm>
              <a:off x="2183" y="8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5" name="Freeform 488"/>
            <p:cNvSpPr>
              <a:spLocks/>
            </p:cNvSpPr>
            <p:nvPr/>
          </p:nvSpPr>
          <p:spPr bwMode="auto">
            <a:xfrm>
              <a:off x="2183" y="8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6" name="Freeform 489"/>
            <p:cNvSpPr>
              <a:spLocks/>
            </p:cNvSpPr>
            <p:nvPr/>
          </p:nvSpPr>
          <p:spPr bwMode="auto">
            <a:xfrm>
              <a:off x="2861" y="397"/>
              <a:ext cx="42" cy="25"/>
            </a:xfrm>
            <a:custGeom>
              <a:avLst/>
              <a:gdLst>
                <a:gd name="T0" fmla="*/ 42 w 42"/>
                <a:gd name="T1" fmla="*/ 0 h 25"/>
                <a:gd name="T2" fmla="*/ 0 w 42"/>
                <a:gd name="T3" fmla="*/ 25 h 25"/>
                <a:gd name="T4" fmla="*/ 42 w 4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5">
                  <a:moveTo>
                    <a:pt x="42" y="0"/>
                  </a:moveTo>
                  <a:lnTo>
                    <a:pt x="0" y="2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7" name="Freeform 490"/>
            <p:cNvSpPr>
              <a:spLocks/>
            </p:cNvSpPr>
            <p:nvPr/>
          </p:nvSpPr>
          <p:spPr bwMode="auto">
            <a:xfrm>
              <a:off x="2861" y="397"/>
              <a:ext cx="42" cy="25"/>
            </a:xfrm>
            <a:custGeom>
              <a:avLst/>
              <a:gdLst>
                <a:gd name="T0" fmla="*/ 42 w 42"/>
                <a:gd name="T1" fmla="*/ 0 h 25"/>
                <a:gd name="T2" fmla="*/ 0 w 42"/>
                <a:gd name="T3" fmla="*/ 25 h 25"/>
                <a:gd name="T4" fmla="*/ 42 w 4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5">
                  <a:moveTo>
                    <a:pt x="42" y="0"/>
                  </a:moveTo>
                  <a:lnTo>
                    <a:pt x="0" y="25"/>
                  </a:lnTo>
                  <a:lnTo>
                    <a:pt x="4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8" name="Freeform 491"/>
            <p:cNvSpPr>
              <a:spLocks/>
            </p:cNvSpPr>
            <p:nvPr/>
          </p:nvSpPr>
          <p:spPr bwMode="auto">
            <a:xfrm>
              <a:off x="2763" y="397"/>
              <a:ext cx="144" cy="727"/>
            </a:xfrm>
            <a:custGeom>
              <a:avLst/>
              <a:gdLst>
                <a:gd name="T0" fmla="*/ 144 w 144"/>
                <a:gd name="T1" fmla="*/ 0 h 727"/>
                <a:gd name="T2" fmla="*/ 0 w 144"/>
                <a:gd name="T3" fmla="*/ 727 h 727"/>
                <a:gd name="T4" fmla="*/ 144 w 144"/>
                <a:gd name="T5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727">
                  <a:moveTo>
                    <a:pt x="144" y="0"/>
                  </a:moveTo>
                  <a:lnTo>
                    <a:pt x="0" y="727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9" name="Freeform 492"/>
            <p:cNvSpPr>
              <a:spLocks/>
            </p:cNvSpPr>
            <p:nvPr/>
          </p:nvSpPr>
          <p:spPr bwMode="auto">
            <a:xfrm>
              <a:off x="2763" y="397"/>
              <a:ext cx="144" cy="727"/>
            </a:xfrm>
            <a:custGeom>
              <a:avLst/>
              <a:gdLst>
                <a:gd name="T0" fmla="*/ 144 w 144"/>
                <a:gd name="T1" fmla="*/ 0 h 727"/>
                <a:gd name="T2" fmla="*/ 0 w 144"/>
                <a:gd name="T3" fmla="*/ 727 h 727"/>
                <a:gd name="T4" fmla="*/ 144 w 144"/>
                <a:gd name="T5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727">
                  <a:moveTo>
                    <a:pt x="144" y="0"/>
                  </a:moveTo>
                  <a:lnTo>
                    <a:pt x="0" y="727"/>
                  </a:lnTo>
                  <a:lnTo>
                    <a:pt x="14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0" name="Freeform 493"/>
            <p:cNvSpPr>
              <a:spLocks/>
            </p:cNvSpPr>
            <p:nvPr/>
          </p:nvSpPr>
          <p:spPr bwMode="auto">
            <a:xfrm>
              <a:off x="2907" y="38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1" name="Freeform 494"/>
            <p:cNvSpPr>
              <a:spLocks/>
            </p:cNvSpPr>
            <p:nvPr/>
          </p:nvSpPr>
          <p:spPr bwMode="auto">
            <a:xfrm>
              <a:off x="2907" y="38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2" name="Freeform 495"/>
            <p:cNvSpPr>
              <a:spLocks/>
            </p:cNvSpPr>
            <p:nvPr/>
          </p:nvSpPr>
          <p:spPr bwMode="auto">
            <a:xfrm>
              <a:off x="2763" y="995"/>
              <a:ext cx="1101" cy="129"/>
            </a:xfrm>
            <a:custGeom>
              <a:avLst/>
              <a:gdLst>
                <a:gd name="T0" fmla="*/ 1101 w 1101"/>
                <a:gd name="T1" fmla="*/ 0 h 129"/>
                <a:gd name="T2" fmla="*/ 1101 w 1101"/>
                <a:gd name="T3" fmla="*/ 0 h 129"/>
                <a:gd name="T4" fmla="*/ 0 w 1101"/>
                <a:gd name="T5" fmla="*/ 129 h 129"/>
                <a:gd name="T6" fmla="*/ 1101 w 1101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1" h="129">
                  <a:moveTo>
                    <a:pt x="1101" y="0"/>
                  </a:moveTo>
                  <a:lnTo>
                    <a:pt x="1101" y="0"/>
                  </a:lnTo>
                  <a:lnTo>
                    <a:pt x="0" y="129"/>
                  </a:lnTo>
                  <a:lnTo>
                    <a:pt x="110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3" name="Freeform 496"/>
            <p:cNvSpPr>
              <a:spLocks/>
            </p:cNvSpPr>
            <p:nvPr/>
          </p:nvSpPr>
          <p:spPr bwMode="auto">
            <a:xfrm>
              <a:off x="2763" y="995"/>
              <a:ext cx="1101" cy="129"/>
            </a:xfrm>
            <a:custGeom>
              <a:avLst/>
              <a:gdLst>
                <a:gd name="T0" fmla="*/ 1101 w 1101"/>
                <a:gd name="T1" fmla="*/ 0 h 129"/>
                <a:gd name="T2" fmla="*/ 1101 w 1101"/>
                <a:gd name="T3" fmla="*/ 0 h 129"/>
                <a:gd name="T4" fmla="*/ 0 w 1101"/>
                <a:gd name="T5" fmla="*/ 129 h 129"/>
                <a:gd name="T6" fmla="*/ 1101 w 1101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1" h="129">
                  <a:moveTo>
                    <a:pt x="1101" y="0"/>
                  </a:moveTo>
                  <a:lnTo>
                    <a:pt x="1101" y="0"/>
                  </a:lnTo>
                  <a:lnTo>
                    <a:pt x="0" y="129"/>
                  </a:lnTo>
                  <a:lnTo>
                    <a:pt x="110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4" name="Freeform 497"/>
            <p:cNvSpPr>
              <a:spLocks/>
            </p:cNvSpPr>
            <p:nvPr/>
          </p:nvSpPr>
          <p:spPr bwMode="auto">
            <a:xfrm>
              <a:off x="3869" y="995"/>
              <a:ext cx="4" cy="4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0 h 4"/>
                <a:gd name="T6" fmla="*/ 0 w 4"/>
                <a:gd name="T7" fmla="*/ 0 h 4"/>
                <a:gd name="T8" fmla="*/ 0 w 4"/>
                <a:gd name="T9" fmla="*/ 0 h 4"/>
                <a:gd name="T10" fmla="*/ 0 w 4"/>
                <a:gd name="T11" fmla="*/ 0 h 4"/>
                <a:gd name="T12" fmla="*/ 4 w 4"/>
                <a:gd name="T13" fmla="*/ 4 h 4"/>
                <a:gd name="T14" fmla="*/ 4 w 4"/>
                <a:gd name="T15" fmla="*/ 0 h 4"/>
                <a:gd name="T16" fmla="*/ 4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5" name="Freeform 498"/>
            <p:cNvSpPr>
              <a:spLocks/>
            </p:cNvSpPr>
            <p:nvPr/>
          </p:nvSpPr>
          <p:spPr bwMode="auto">
            <a:xfrm>
              <a:off x="3869" y="995"/>
              <a:ext cx="4" cy="4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0 h 4"/>
                <a:gd name="T6" fmla="*/ 0 w 4"/>
                <a:gd name="T7" fmla="*/ 0 h 4"/>
                <a:gd name="T8" fmla="*/ 0 w 4"/>
                <a:gd name="T9" fmla="*/ 0 h 4"/>
                <a:gd name="T10" fmla="*/ 0 w 4"/>
                <a:gd name="T11" fmla="*/ 0 h 4"/>
                <a:gd name="T12" fmla="*/ 4 w 4"/>
                <a:gd name="T13" fmla="*/ 4 h 4"/>
                <a:gd name="T14" fmla="*/ 4 w 4"/>
                <a:gd name="T15" fmla="*/ 0 h 4"/>
                <a:gd name="T16" fmla="*/ 4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6" name="Freeform 499"/>
            <p:cNvSpPr>
              <a:spLocks noEditPoints="1"/>
            </p:cNvSpPr>
            <p:nvPr/>
          </p:nvSpPr>
          <p:spPr bwMode="auto">
            <a:xfrm>
              <a:off x="2759" y="999"/>
              <a:ext cx="1110" cy="639"/>
            </a:xfrm>
            <a:custGeom>
              <a:avLst/>
              <a:gdLst>
                <a:gd name="T0" fmla="*/ 4 w 1110"/>
                <a:gd name="T1" fmla="*/ 129 h 639"/>
                <a:gd name="T2" fmla="*/ 4 w 1110"/>
                <a:gd name="T3" fmla="*/ 129 h 639"/>
                <a:gd name="T4" fmla="*/ 4 w 1110"/>
                <a:gd name="T5" fmla="*/ 129 h 639"/>
                <a:gd name="T6" fmla="*/ 4 w 1110"/>
                <a:gd name="T7" fmla="*/ 129 h 639"/>
                <a:gd name="T8" fmla="*/ 1110 w 1110"/>
                <a:gd name="T9" fmla="*/ 0 h 639"/>
                <a:gd name="T10" fmla="*/ 4 w 1110"/>
                <a:gd name="T11" fmla="*/ 129 h 639"/>
                <a:gd name="T12" fmla="*/ 4 w 1110"/>
                <a:gd name="T13" fmla="*/ 129 h 639"/>
                <a:gd name="T14" fmla="*/ 1105 w 1110"/>
                <a:gd name="T15" fmla="*/ 0 h 639"/>
                <a:gd name="T16" fmla="*/ 1105 w 1110"/>
                <a:gd name="T17" fmla="*/ 0 h 639"/>
                <a:gd name="T18" fmla="*/ 398 w 1110"/>
                <a:gd name="T19" fmla="*/ 636 h 639"/>
                <a:gd name="T20" fmla="*/ 4 w 1110"/>
                <a:gd name="T21" fmla="*/ 129 h 639"/>
                <a:gd name="T22" fmla="*/ 4 w 1110"/>
                <a:gd name="T23" fmla="*/ 129 h 639"/>
                <a:gd name="T24" fmla="*/ 0 w 1110"/>
                <a:gd name="T25" fmla="*/ 132 h 639"/>
                <a:gd name="T26" fmla="*/ 98 w 1110"/>
                <a:gd name="T27" fmla="*/ 257 h 639"/>
                <a:gd name="T28" fmla="*/ 394 w 1110"/>
                <a:gd name="T29" fmla="*/ 636 h 639"/>
                <a:gd name="T30" fmla="*/ 398 w 1110"/>
                <a:gd name="T31" fmla="*/ 639 h 639"/>
                <a:gd name="T32" fmla="*/ 398 w 1110"/>
                <a:gd name="T33" fmla="*/ 639 h 639"/>
                <a:gd name="T34" fmla="*/ 398 w 1110"/>
                <a:gd name="T35" fmla="*/ 639 h 639"/>
                <a:gd name="T36" fmla="*/ 398 w 1110"/>
                <a:gd name="T37" fmla="*/ 639 h 639"/>
                <a:gd name="T38" fmla="*/ 398 w 1110"/>
                <a:gd name="T39" fmla="*/ 639 h 639"/>
                <a:gd name="T40" fmla="*/ 402 w 1110"/>
                <a:gd name="T41" fmla="*/ 636 h 639"/>
                <a:gd name="T42" fmla="*/ 1110 w 1110"/>
                <a:gd name="T43" fmla="*/ 4 h 639"/>
                <a:gd name="T44" fmla="*/ 1110 w 1110"/>
                <a:gd name="T4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0" h="639">
                  <a:moveTo>
                    <a:pt x="4" y="129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close/>
                  <a:moveTo>
                    <a:pt x="1110" y="0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1105" y="0"/>
                  </a:lnTo>
                  <a:lnTo>
                    <a:pt x="1105" y="0"/>
                  </a:lnTo>
                  <a:lnTo>
                    <a:pt x="398" y="636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0" y="132"/>
                  </a:lnTo>
                  <a:lnTo>
                    <a:pt x="98" y="257"/>
                  </a:lnTo>
                  <a:lnTo>
                    <a:pt x="394" y="636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402" y="636"/>
                  </a:lnTo>
                  <a:lnTo>
                    <a:pt x="1110" y="4"/>
                  </a:lnTo>
                  <a:lnTo>
                    <a:pt x="11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7" name="Freeform 500"/>
            <p:cNvSpPr>
              <a:spLocks noEditPoints="1"/>
            </p:cNvSpPr>
            <p:nvPr/>
          </p:nvSpPr>
          <p:spPr bwMode="auto">
            <a:xfrm>
              <a:off x="2759" y="999"/>
              <a:ext cx="1110" cy="639"/>
            </a:xfrm>
            <a:custGeom>
              <a:avLst/>
              <a:gdLst>
                <a:gd name="T0" fmla="*/ 4 w 1110"/>
                <a:gd name="T1" fmla="*/ 129 h 639"/>
                <a:gd name="T2" fmla="*/ 4 w 1110"/>
                <a:gd name="T3" fmla="*/ 129 h 639"/>
                <a:gd name="T4" fmla="*/ 4 w 1110"/>
                <a:gd name="T5" fmla="*/ 129 h 639"/>
                <a:gd name="T6" fmla="*/ 4 w 1110"/>
                <a:gd name="T7" fmla="*/ 129 h 639"/>
                <a:gd name="T8" fmla="*/ 1110 w 1110"/>
                <a:gd name="T9" fmla="*/ 0 h 639"/>
                <a:gd name="T10" fmla="*/ 4 w 1110"/>
                <a:gd name="T11" fmla="*/ 129 h 639"/>
                <a:gd name="T12" fmla="*/ 4 w 1110"/>
                <a:gd name="T13" fmla="*/ 129 h 639"/>
                <a:gd name="T14" fmla="*/ 1105 w 1110"/>
                <a:gd name="T15" fmla="*/ 0 h 639"/>
                <a:gd name="T16" fmla="*/ 1105 w 1110"/>
                <a:gd name="T17" fmla="*/ 0 h 639"/>
                <a:gd name="T18" fmla="*/ 398 w 1110"/>
                <a:gd name="T19" fmla="*/ 636 h 639"/>
                <a:gd name="T20" fmla="*/ 4 w 1110"/>
                <a:gd name="T21" fmla="*/ 129 h 639"/>
                <a:gd name="T22" fmla="*/ 4 w 1110"/>
                <a:gd name="T23" fmla="*/ 129 h 639"/>
                <a:gd name="T24" fmla="*/ 0 w 1110"/>
                <a:gd name="T25" fmla="*/ 132 h 639"/>
                <a:gd name="T26" fmla="*/ 98 w 1110"/>
                <a:gd name="T27" fmla="*/ 257 h 639"/>
                <a:gd name="T28" fmla="*/ 394 w 1110"/>
                <a:gd name="T29" fmla="*/ 636 h 639"/>
                <a:gd name="T30" fmla="*/ 398 w 1110"/>
                <a:gd name="T31" fmla="*/ 639 h 639"/>
                <a:gd name="T32" fmla="*/ 398 w 1110"/>
                <a:gd name="T33" fmla="*/ 639 h 639"/>
                <a:gd name="T34" fmla="*/ 398 w 1110"/>
                <a:gd name="T35" fmla="*/ 639 h 639"/>
                <a:gd name="T36" fmla="*/ 398 w 1110"/>
                <a:gd name="T37" fmla="*/ 639 h 639"/>
                <a:gd name="T38" fmla="*/ 398 w 1110"/>
                <a:gd name="T39" fmla="*/ 639 h 639"/>
                <a:gd name="T40" fmla="*/ 402 w 1110"/>
                <a:gd name="T41" fmla="*/ 636 h 639"/>
                <a:gd name="T42" fmla="*/ 1110 w 1110"/>
                <a:gd name="T43" fmla="*/ 4 h 639"/>
                <a:gd name="T44" fmla="*/ 1110 w 1110"/>
                <a:gd name="T4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0" h="639">
                  <a:moveTo>
                    <a:pt x="4" y="129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moveTo>
                    <a:pt x="1110" y="0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1105" y="0"/>
                  </a:lnTo>
                  <a:lnTo>
                    <a:pt x="1105" y="0"/>
                  </a:lnTo>
                  <a:lnTo>
                    <a:pt x="398" y="636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0" y="132"/>
                  </a:lnTo>
                  <a:lnTo>
                    <a:pt x="98" y="257"/>
                  </a:lnTo>
                  <a:lnTo>
                    <a:pt x="394" y="636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402" y="636"/>
                  </a:lnTo>
                  <a:lnTo>
                    <a:pt x="1110" y="4"/>
                  </a:lnTo>
                  <a:lnTo>
                    <a:pt x="111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8" name="Rectangle 501"/>
            <p:cNvSpPr>
              <a:spLocks noChangeArrowheads="1"/>
            </p:cNvSpPr>
            <p:nvPr/>
          </p:nvSpPr>
          <p:spPr bwMode="auto">
            <a:xfrm>
              <a:off x="2755" y="1128"/>
              <a:ext cx="4" cy="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9" name="Freeform 502"/>
            <p:cNvSpPr>
              <a:spLocks/>
            </p:cNvSpPr>
            <p:nvPr/>
          </p:nvSpPr>
          <p:spPr bwMode="auto">
            <a:xfrm>
              <a:off x="2755" y="1128"/>
              <a:ext cx="4" cy="0"/>
            </a:xfrm>
            <a:custGeom>
              <a:avLst/>
              <a:gdLst>
                <a:gd name="T0" fmla="*/ 4 w 4"/>
                <a:gd name="T1" fmla="*/ 0 w 4"/>
                <a:gd name="T2" fmla="*/ 0 w 4"/>
                <a:gd name="T3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0" name="Freeform 503"/>
            <p:cNvSpPr>
              <a:spLocks noEditPoints="1"/>
            </p:cNvSpPr>
            <p:nvPr/>
          </p:nvSpPr>
          <p:spPr bwMode="auto">
            <a:xfrm>
              <a:off x="2755" y="393"/>
              <a:ext cx="1118" cy="738"/>
            </a:xfrm>
            <a:custGeom>
              <a:avLst/>
              <a:gdLst>
                <a:gd name="T0" fmla="*/ 8 w 1118"/>
                <a:gd name="T1" fmla="*/ 731 h 738"/>
                <a:gd name="T2" fmla="*/ 152 w 1118"/>
                <a:gd name="T3" fmla="*/ 4 h 738"/>
                <a:gd name="T4" fmla="*/ 1109 w 1118"/>
                <a:gd name="T5" fmla="*/ 602 h 738"/>
                <a:gd name="T6" fmla="*/ 8 w 1118"/>
                <a:gd name="T7" fmla="*/ 731 h 738"/>
                <a:gd name="T8" fmla="*/ 157 w 1118"/>
                <a:gd name="T9" fmla="*/ 0 h 738"/>
                <a:gd name="T10" fmla="*/ 152 w 1118"/>
                <a:gd name="T11" fmla="*/ 0 h 738"/>
                <a:gd name="T12" fmla="*/ 148 w 1118"/>
                <a:gd name="T13" fmla="*/ 4 h 738"/>
                <a:gd name="T14" fmla="*/ 123 w 1118"/>
                <a:gd name="T15" fmla="*/ 121 h 738"/>
                <a:gd name="T16" fmla="*/ 4 w 1118"/>
                <a:gd name="T17" fmla="*/ 731 h 738"/>
                <a:gd name="T18" fmla="*/ 4 w 1118"/>
                <a:gd name="T19" fmla="*/ 731 h 738"/>
                <a:gd name="T20" fmla="*/ 4 w 1118"/>
                <a:gd name="T21" fmla="*/ 735 h 738"/>
                <a:gd name="T22" fmla="*/ 0 w 1118"/>
                <a:gd name="T23" fmla="*/ 735 h 738"/>
                <a:gd name="T24" fmla="*/ 0 w 1118"/>
                <a:gd name="T25" fmla="*/ 735 h 738"/>
                <a:gd name="T26" fmla="*/ 0 w 1118"/>
                <a:gd name="T27" fmla="*/ 738 h 738"/>
                <a:gd name="T28" fmla="*/ 4 w 1118"/>
                <a:gd name="T29" fmla="*/ 738 h 738"/>
                <a:gd name="T30" fmla="*/ 8 w 1118"/>
                <a:gd name="T31" fmla="*/ 735 h 738"/>
                <a:gd name="T32" fmla="*/ 8 w 1118"/>
                <a:gd name="T33" fmla="*/ 735 h 738"/>
                <a:gd name="T34" fmla="*/ 1114 w 1118"/>
                <a:gd name="T35" fmla="*/ 606 h 738"/>
                <a:gd name="T36" fmla="*/ 1118 w 1118"/>
                <a:gd name="T37" fmla="*/ 606 h 738"/>
                <a:gd name="T38" fmla="*/ 1118 w 1118"/>
                <a:gd name="T39" fmla="*/ 606 h 738"/>
                <a:gd name="T40" fmla="*/ 1118 w 1118"/>
                <a:gd name="T41" fmla="*/ 606 h 738"/>
                <a:gd name="T42" fmla="*/ 1114 w 1118"/>
                <a:gd name="T43" fmla="*/ 602 h 738"/>
                <a:gd name="T44" fmla="*/ 1114 w 1118"/>
                <a:gd name="T45" fmla="*/ 602 h 738"/>
                <a:gd name="T46" fmla="*/ 1109 w 1118"/>
                <a:gd name="T47" fmla="*/ 599 h 738"/>
                <a:gd name="T48" fmla="*/ 157 w 1118"/>
                <a:gd name="T49" fmla="*/ 0 h 738"/>
                <a:gd name="T50" fmla="*/ 157 w 1118"/>
                <a:gd name="T51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8" h="738">
                  <a:moveTo>
                    <a:pt x="8" y="731"/>
                  </a:moveTo>
                  <a:lnTo>
                    <a:pt x="152" y="4"/>
                  </a:lnTo>
                  <a:lnTo>
                    <a:pt x="1109" y="602"/>
                  </a:lnTo>
                  <a:lnTo>
                    <a:pt x="8" y="731"/>
                  </a:lnTo>
                  <a:close/>
                  <a:moveTo>
                    <a:pt x="157" y="0"/>
                  </a:moveTo>
                  <a:lnTo>
                    <a:pt x="152" y="0"/>
                  </a:lnTo>
                  <a:lnTo>
                    <a:pt x="148" y="4"/>
                  </a:lnTo>
                  <a:lnTo>
                    <a:pt x="123" y="12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4" y="735"/>
                  </a:lnTo>
                  <a:lnTo>
                    <a:pt x="0" y="735"/>
                  </a:lnTo>
                  <a:lnTo>
                    <a:pt x="0" y="735"/>
                  </a:lnTo>
                  <a:lnTo>
                    <a:pt x="0" y="738"/>
                  </a:lnTo>
                  <a:lnTo>
                    <a:pt x="4" y="738"/>
                  </a:lnTo>
                  <a:lnTo>
                    <a:pt x="8" y="735"/>
                  </a:lnTo>
                  <a:lnTo>
                    <a:pt x="8" y="735"/>
                  </a:lnTo>
                  <a:lnTo>
                    <a:pt x="1114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4" y="602"/>
                  </a:lnTo>
                  <a:lnTo>
                    <a:pt x="1114" y="602"/>
                  </a:lnTo>
                  <a:lnTo>
                    <a:pt x="1109" y="599"/>
                  </a:lnTo>
                  <a:lnTo>
                    <a:pt x="157" y="0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1" name="Freeform 504"/>
            <p:cNvSpPr>
              <a:spLocks noEditPoints="1"/>
            </p:cNvSpPr>
            <p:nvPr/>
          </p:nvSpPr>
          <p:spPr bwMode="auto">
            <a:xfrm>
              <a:off x="2755" y="393"/>
              <a:ext cx="1118" cy="738"/>
            </a:xfrm>
            <a:custGeom>
              <a:avLst/>
              <a:gdLst>
                <a:gd name="T0" fmla="*/ 8 w 1118"/>
                <a:gd name="T1" fmla="*/ 731 h 738"/>
                <a:gd name="T2" fmla="*/ 152 w 1118"/>
                <a:gd name="T3" fmla="*/ 4 h 738"/>
                <a:gd name="T4" fmla="*/ 1109 w 1118"/>
                <a:gd name="T5" fmla="*/ 602 h 738"/>
                <a:gd name="T6" fmla="*/ 8 w 1118"/>
                <a:gd name="T7" fmla="*/ 731 h 738"/>
                <a:gd name="T8" fmla="*/ 157 w 1118"/>
                <a:gd name="T9" fmla="*/ 0 h 738"/>
                <a:gd name="T10" fmla="*/ 152 w 1118"/>
                <a:gd name="T11" fmla="*/ 0 h 738"/>
                <a:gd name="T12" fmla="*/ 148 w 1118"/>
                <a:gd name="T13" fmla="*/ 4 h 738"/>
                <a:gd name="T14" fmla="*/ 123 w 1118"/>
                <a:gd name="T15" fmla="*/ 121 h 738"/>
                <a:gd name="T16" fmla="*/ 4 w 1118"/>
                <a:gd name="T17" fmla="*/ 731 h 738"/>
                <a:gd name="T18" fmla="*/ 4 w 1118"/>
                <a:gd name="T19" fmla="*/ 731 h 738"/>
                <a:gd name="T20" fmla="*/ 4 w 1118"/>
                <a:gd name="T21" fmla="*/ 735 h 738"/>
                <a:gd name="T22" fmla="*/ 0 w 1118"/>
                <a:gd name="T23" fmla="*/ 735 h 738"/>
                <a:gd name="T24" fmla="*/ 0 w 1118"/>
                <a:gd name="T25" fmla="*/ 735 h 738"/>
                <a:gd name="T26" fmla="*/ 0 w 1118"/>
                <a:gd name="T27" fmla="*/ 738 h 738"/>
                <a:gd name="T28" fmla="*/ 4 w 1118"/>
                <a:gd name="T29" fmla="*/ 738 h 738"/>
                <a:gd name="T30" fmla="*/ 8 w 1118"/>
                <a:gd name="T31" fmla="*/ 735 h 738"/>
                <a:gd name="T32" fmla="*/ 8 w 1118"/>
                <a:gd name="T33" fmla="*/ 735 h 738"/>
                <a:gd name="T34" fmla="*/ 1114 w 1118"/>
                <a:gd name="T35" fmla="*/ 606 h 738"/>
                <a:gd name="T36" fmla="*/ 1118 w 1118"/>
                <a:gd name="T37" fmla="*/ 606 h 738"/>
                <a:gd name="T38" fmla="*/ 1118 w 1118"/>
                <a:gd name="T39" fmla="*/ 606 h 738"/>
                <a:gd name="T40" fmla="*/ 1118 w 1118"/>
                <a:gd name="T41" fmla="*/ 606 h 738"/>
                <a:gd name="T42" fmla="*/ 1114 w 1118"/>
                <a:gd name="T43" fmla="*/ 602 h 738"/>
                <a:gd name="T44" fmla="*/ 1114 w 1118"/>
                <a:gd name="T45" fmla="*/ 602 h 738"/>
                <a:gd name="T46" fmla="*/ 1109 w 1118"/>
                <a:gd name="T47" fmla="*/ 599 h 738"/>
                <a:gd name="T48" fmla="*/ 157 w 1118"/>
                <a:gd name="T49" fmla="*/ 0 h 738"/>
                <a:gd name="T50" fmla="*/ 157 w 1118"/>
                <a:gd name="T51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8" h="738">
                  <a:moveTo>
                    <a:pt x="8" y="731"/>
                  </a:moveTo>
                  <a:lnTo>
                    <a:pt x="152" y="4"/>
                  </a:lnTo>
                  <a:lnTo>
                    <a:pt x="1109" y="602"/>
                  </a:lnTo>
                  <a:lnTo>
                    <a:pt x="8" y="731"/>
                  </a:lnTo>
                  <a:moveTo>
                    <a:pt x="157" y="0"/>
                  </a:moveTo>
                  <a:lnTo>
                    <a:pt x="152" y="0"/>
                  </a:lnTo>
                  <a:lnTo>
                    <a:pt x="148" y="4"/>
                  </a:lnTo>
                  <a:lnTo>
                    <a:pt x="123" y="12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4" y="735"/>
                  </a:lnTo>
                  <a:lnTo>
                    <a:pt x="0" y="735"/>
                  </a:lnTo>
                  <a:lnTo>
                    <a:pt x="0" y="735"/>
                  </a:lnTo>
                  <a:lnTo>
                    <a:pt x="0" y="738"/>
                  </a:lnTo>
                  <a:lnTo>
                    <a:pt x="4" y="738"/>
                  </a:lnTo>
                  <a:lnTo>
                    <a:pt x="8" y="735"/>
                  </a:lnTo>
                  <a:lnTo>
                    <a:pt x="8" y="735"/>
                  </a:lnTo>
                  <a:lnTo>
                    <a:pt x="1114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4" y="602"/>
                  </a:lnTo>
                  <a:lnTo>
                    <a:pt x="1114" y="602"/>
                  </a:lnTo>
                  <a:lnTo>
                    <a:pt x="1109" y="599"/>
                  </a:lnTo>
                  <a:lnTo>
                    <a:pt x="157" y="0"/>
                  </a:lnTo>
                  <a:lnTo>
                    <a:pt x="15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2" name="Freeform 505"/>
            <p:cNvSpPr>
              <a:spLocks/>
            </p:cNvSpPr>
            <p:nvPr/>
          </p:nvSpPr>
          <p:spPr bwMode="auto">
            <a:xfrm>
              <a:off x="2903" y="389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3" name="Freeform 506"/>
            <p:cNvSpPr>
              <a:spLocks/>
            </p:cNvSpPr>
            <p:nvPr/>
          </p:nvSpPr>
          <p:spPr bwMode="auto">
            <a:xfrm>
              <a:off x="2903" y="389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4" name="Freeform 507"/>
            <p:cNvSpPr>
              <a:spLocks/>
            </p:cNvSpPr>
            <p:nvPr/>
          </p:nvSpPr>
          <p:spPr bwMode="auto">
            <a:xfrm>
              <a:off x="1269" y="356"/>
              <a:ext cx="457" cy="92"/>
            </a:xfrm>
            <a:custGeom>
              <a:avLst/>
              <a:gdLst>
                <a:gd name="T0" fmla="*/ 0 w 457"/>
                <a:gd name="T1" fmla="*/ 0 h 92"/>
                <a:gd name="T2" fmla="*/ 457 w 457"/>
                <a:gd name="T3" fmla="*/ 92 h 92"/>
                <a:gd name="T4" fmla="*/ 0 w 457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7" h="92">
                  <a:moveTo>
                    <a:pt x="0" y="0"/>
                  </a:moveTo>
                  <a:lnTo>
                    <a:pt x="457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5" name="Freeform 508"/>
            <p:cNvSpPr>
              <a:spLocks/>
            </p:cNvSpPr>
            <p:nvPr/>
          </p:nvSpPr>
          <p:spPr bwMode="auto">
            <a:xfrm>
              <a:off x="1269" y="356"/>
              <a:ext cx="457" cy="92"/>
            </a:xfrm>
            <a:custGeom>
              <a:avLst/>
              <a:gdLst>
                <a:gd name="T0" fmla="*/ 0 w 457"/>
                <a:gd name="T1" fmla="*/ 0 h 92"/>
                <a:gd name="T2" fmla="*/ 457 w 457"/>
                <a:gd name="T3" fmla="*/ 92 h 92"/>
                <a:gd name="T4" fmla="*/ 0 w 457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7" h="92">
                  <a:moveTo>
                    <a:pt x="0" y="0"/>
                  </a:moveTo>
                  <a:lnTo>
                    <a:pt x="457" y="92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6" name="Freeform 509"/>
            <p:cNvSpPr>
              <a:spLocks/>
            </p:cNvSpPr>
            <p:nvPr/>
          </p:nvSpPr>
          <p:spPr bwMode="auto">
            <a:xfrm>
              <a:off x="1065" y="312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0 h 4"/>
                <a:gd name="T8" fmla="*/ 5 w 5"/>
                <a:gd name="T9" fmla="*/ 0 h 4"/>
                <a:gd name="T10" fmla="*/ 0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7" name="Freeform 510"/>
            <p:cNvSpPr>
              <a:spLocks/>
            </p:cNvSpPr>
            <p:nvPr/>
          </p:nvSpPr>
          <p:spPr bwMode="auto">
            <a:xfrm>
              <a:off x="1065" y="312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0 h 4"/>
                <a:gd name="T8" fmla="*/ 5 w 5"/>
                <a:gd name="T9" fmla="*/ 0 h 4"/>
                <a:gd name="T10" fmla="*/ 0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8" name="Freeform 511"/>
            <p:cNvSpPr>
              <a:spLocks/>
            </p:cNvSpPr>
            <p:nvPr/>
          </p:nvSpPr>
          <p:spPr bwMode="auto">
            <a:xfrm>
              <a:off x="1065" y="316"/>
              <a:ext cx="703" cy="819"/>
            </a:xfrm>
            <a:custGeom>
              <a:avLst/>
              <a:gdLst>
                <a:gd name="T0" fmla="*/ 0 w 703"/>
                <a:gd name="T1" fmla="*/ 0 h 819"/>
                <a:gd name="T2" fmla="*/ 699 w 703"/>
                <a:gd name="T3" fmla="*/ 815 h 819"/>
                <a:gd name="T4" fmla="*/ 699 w 703"/>
                <a:gd name="T5" fmla="*/ 819 h 819"/>
                <a:gd name="T6" fmla="*/ 703 w 703"/>
                <a:gd name="T7" fmla="*/ 819 h 819"/>
                <a:gd name="T8" fmla="*/ 661 w 703"/>
                <a:gd name="T9" fmla="*/ 132 h 819"/>
                <a:gd name="T10" fmla="*/ 699 w 703"/>
                <a:gd name="T11" fmla="*/ 812 h 819"/>
                <a:gd name="T12" fmla="*/ 699 w 703"/>
                <a:gd name="T13" fmla="*/ 812 h 819"/>
                <a:gd name="T14" fmla="*/ 424 w 703"/>
                <a:gd name="T15" fmla="*/ 488 h 819"/>
                <a:gd name="T16" fmla="*/ 9 w 703"/>
                <a:gd name="T17" fmla="*/ 4 h 819"/>
                <a:gd name="T18" fmla="*/ 0 w 703"/>
                <a:gd name="T1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3" h="819">
                  <a:moveTo>
                    <a:pt x="0" y="0"/>
                  </a:moveTo>
                  <a:lnTo>
                    <a:pt x="699" y="815"/>
                  </a:lnTo>
                  <a:lnTo>
                    <a:pt x="699" y="819"/>
                  </a:lnTo>
                  <a:lnTo>
                    <a:pt x="703" y="819"/>
                  </a:lnTo>
                  <a:lnTo>
                    <a:pt x="661" y="132"/>
                  </a:lnTo>
                  <a:lnTo>
                    <a:pt x="699" y="812"/>
                  </a:lnTo>
                  <a:lnTo>
                    <a:pt x="699" y="812"/>
                  </a:lnTo>
                  <a:lnTo>
                    <a:pt x="424" y="488"/>
                  </a:lnTo>
                  <a:lnTo>
                    <a:pt x="9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9" name="Freeform 512"/>
            <p:cNvSpPr>
              <a:spLocks/>
            </p:cNvSpPr>
            <p:nvPr/>
          </p:nvSpPr>
          <p:spPr bwMode="auto">
            <a:xfrm>
              <a:off x="1065" y="316"/>
              <a:ext cx="703" cy="819"/>
            </a:xfrm>
            <a:custGeom>
              <a:avLst/>
              <a:gdLst>
                <a:gd name="T0" fmla="*/ 0 w 703"/>
                <a:gd name="T1" fmla="*/ 0 h 819"/>
                <a:gd name="T2" fmla="*/ 699 w 703"/>
                <a:gd name="T3" fmla="*/ 815 h 819"/>
                <a:gd name="T4" fmla="*/ 699 w 703"/>
                <a:gd name="T5" fmla="*/ 819 h 819"/>
                <a:gd name="T6" fmla="*/ 703 w 703"/>
                <a:gd name="T7" fmla="*/ 819 h 819"/>
                <a:gd name="T8" fmla="*/ 661 w 703"/>
                <a:gd name="T9" fmla="*/ 132 h 819"/>
                <a:gd name="T10" fmla="*/ 699 w 703"/>
                <a:gd name="T11" fmla="*/ 812 h 819"/>
                <a:gd name="T12" fmla="*/ 699 w 703"/>
                <a:gd name="T13" fmla="*/ 812 h 819"/>
                <a:gd name="T14" fmla="*/ 424 w 703"/>
                <a:gd name="T15" fmla="*/ 488 h 819"/>
                <a:gd name="T16" fmla="*/ 9 w 703"/>
                <a:gd name="T17" fmla="*/ 4 h 819"/>
                <a:gd name="T18" fmla="*/ 0 w 703"/>
                <a:gd name="T1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3" h="819">
                  <a:moveTo>
                    <a:pt x="0" y="0"/>
                  </a:moveTo>
                  <a:lnTo>
                    <a:pt x="699" y="815"/>
                  </a:lnTo>
                  <a:lnTo>
                    <a:pt x="699" y="819"/>
                  </a:lnTo>
                  <a:lnTo>
                    <a:pt x="703" y="819"/>
                  </a:lnTo>
                  <a:lnTo>
                    <a:pt x="661" y="132"/>
                  </a:lnTo>
                  <a:lnTo>
                    <a:pt x="699" y="812"/>
                  </a:lnTo>
                  <a:lnTo>
                    <a:pt x="699" y="812"/>
                  </a:lnTo>
                  <a:lnTo>
                    <a:pt x="424" y="488"/>
                  </a:lnTo>
                  <a:lnTo>
                    <a:pt x="9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0" name="Freeform 513"/>
            <p:cNvSpPr>
              <a:spLocks/>
            </p:cNvSpPr>
            <p:nvPr/>
          </p:nvSpPr>
          <p:spPr bwMode="auto">
            <a:xfrm>
              <a:off x="1768" y="1135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5 w 5"/>
                <a:gd name="T5" fmla="*/ 4 h 4"/>
                <a:gd name="T6" fmla="*/ 5 w 5"/>
                <a:gd name="T7" fmla="*/ 0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1" name="Freeform 514"/>
            <p:cNvSpPr>
              <a:spLocks/>
            </p:cNvSpPr>
            <p:nvPr/>
          </p:nvSpPr>
          <p:spPr bwMode="auto">
            <a:xfrm>
              <a:off x="1768" y="1135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5 w 5"/>
                <a:gd name="T5" fmla="*/ 4 h 4"/>
                <a:gd name="T6" fmla="*/ 5 w 5"/>
                <a:gd name="T7" fmla="*/ 0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2" name="Freeform 515"/>
            <p:cNvSpPr>
              <a:spLocks/>
            </p:cNvSpPr>
            <p:nvPr/>
          </p:nvSpPr>
          <p:spPr bwMode="auto">
            <a:xfrm>
              <a:off x="1726" y="441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3" name="Freeform 516"/>
            <p:cNvSpPr>
              <a:spLocks/>
            </p:cNvSpPr>
            <p:nvPr/>
          </p:nvSpPr>
          <p:spPr bwMode="auto">
            <a:xfrm>
              <a:off x="1726" y="441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4" name="Freeform 517"/>
            <p:cNvSpPr>
              <a:spLocks/>
            </p:cNvSpPr>
            <p:nvPr/>
          </p:nvSpPr>
          <p:spPr bwMode="auto">
            <a:xfrm>
              <a:off x="1730" y="448"/>
              <a:ext cx="458" cy="382"/>
            </a:xfrm>
            <a:custGeom>
              <a:avLst/>
              <a:gdLst>
                <a:gd name="T0" fmla="*/ 0 w 458"/>
                <a:gd name="T1" fmla="*/ 0 h 382"/>
                <a:gd name="T2" fmla="*/ 0 w 458"/>
                <a:gd name="T3" fmla="*/ 0 h 382"/>
                <a:gd name="T4" fmla="*/ 458 w 458"/>
                <a:gd name="T5" fmla="*/ 382 h 382"/>
                <a:gd name="T6" fmla="*/ 0 w 458"/>
                <a:gd name="T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382">
                  <a:moveTo>
                    <a:pt x="0" y="0"/>
                  </a:moveTo>
                  <a:lnTo>
                    <a:pt x="0" y="0"/>
                  </a:lnTo>
                  <a:lnTo>
                    <a:pt x="458" y="3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5" name="Freeform 518"/>
            <p:cNvSpPr>
              <a:spLocks/>
            </p:cNvSpPr>
            <p:nvPr/>
          </p:nvSpPr>
          <p:spPr bwMode="auto">
            <a:xfrm>
              <a:off x="1730" y="448"/>
              <a:ext cx="458" cy="382"/>
            </a:xfrm>
            <a:custGeom>
              <a:avLst/>
              <a:gdLst>
                <a:gd name="T0" fmla="*/ 0 w 458"/>
                <a:gd name="T1" fmla="*/ 0 h 382"/>
                <a:gd name="T2" fmla="*/ 0 w 458"/>
                <a:gd name="T3" fmla="*/ 0 h 382"/>
                <a:gd name="T4" fmla="*/ 458 w 458"/>
                <a:gd name="T5" fmla="*/ 382 h 382"/>
                <a:gd name="T6" fmla="*/ 0 w 458"/>
                <a:gd name="T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382">
                  <a:moveTo>
                    <a:pt x="0" y="0"/>
                  </a:moveTo>
                  <a:lnTo>
                    <a:pt x="0" y="0"/>
                  </a:lnTo>
                  <a:lnTo>
                    <a:pt x="458" y="382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6" name="Freeform 519"/>
            <p:cNvSpPr>
              <a:spLocks noEditPoints="1"/>
            </p:cNvSpPr>
            <p:nvPr/>
          </p:nvSpPr>
          <p:spPr bwMode="auto">
            <a:xfrm>
              <a:off x="1726" y="448"/>
              <a:ext cx="462" cy="691"/>
            </a:xfrm>
            <a:custGeom>
              <a:avLst/>
              <a:gdLst>
                <a:gd name="T0" fmla="*/ 377 w 462"/>
                <a:gd name="T1" fmla="*/ 316 h 691"/>
                <a:gd name="T2" fmla="*/ 457 w 462"/>
                <a:gd name="T3" fmla="*/ 386 h 691"/>
                <a:gd name="T4" fmla="*/ 457 w 462"/>
                <a:gd name="T5" fmla="*/ 386 h 691"/>
                <a:gd name="T6" fmla="*/ 377 w 462"/>
                <a:gd name="T7" fmla="*/ 316 h 691"/>
                <a:gd name="T8" fmla="*/ 0 w 462"/>
                <a:gd name="T9" fmla="*/ 0 h 691"/>
                <a:gd name="T10" fmla="*/ 0 w 462"/>
                <a:gd name="T11" fmla="*/ 0 h 691"/>
                <a:gd name="T12" fmla="*/ 42 w 462"/>
                <a:gd name="T13" fmla="*/ 687 h 691"/>
                <a:gd name="T14" fmla="*/ 42 w 462"/>
                <a:gd name="T15" fmla="*/ 687 h 691"/>
                <a:gd name="T16" fmla="*/ 42 w 462"/>
                <a:gd name="T17" fmla="*/ 691 h 691"/>
                <a:gd name="T18" fmla="*/ 42 w 462"/>
                <a:gd name="T19" fmla="*/ 687 h 691"/>
                <a:gd name="T20" fmla="*/ 42 w 462"/>
                <a:gd name="T21" fmla="*/ 687 h 691"/>
                <a:gd name="T22" fmla="*/ 47 w 462"/>
                <a:gd name="T23" fmla="*/ 687 h 691"/>
                <a:gd name="T24" fmla="*/ 47 w 462"/>
                <a:gd name="T25" fmla="*/ 683 h 691"/>
                <a:gd name="T26" fmla="*/ 68 w 462"/>
                <a:gd name="T27" fmla="*/ 669 h 691"/>
                <a:gd name="T28" fmla="*/ 462 w 462"/>
                <a:gd name="T29" fmla="*/ 386 h 691"/>
                <a:gd name="T30" fmla="*/ 462 w 462"/>
                <a:gd name="T31" fmla="*/ 386 h 691"/>
                <a:gd name="T32" fmla="*/ 462 w 462"/>
                <a:gd name="T33" fmla="*/ 386 h 691"/>
                <a:gd name="T34" fmla="*/ 457 w 462"/>
                <a:gd name="T35" fmla="*/ 386 h 691"/>
                <a:gd name="T36" fmla="*/ 457 w 462"/>
                <a:gd name="T37" fmla="*/ 386 h 691"/>
                <a:gd name="T38" fmla="*/ 59 w 462"/>
                <a:gd name="T39" fmla="*/ 669 h 691"/>
                <a:gd name="T40" fmla="*/ 42 w 462"/>
                <a:gd name="T41" fmla="*/ 683 h 691"/>
                <a:gd name="T42" fmla="*/ 30 w 462"/>
                <a:gd name="T43" fmla="*/ 423 h 691"/>
                <a:gd name="T44" fmla="*/ 4 w 462"/>
                <a:gd name="T45" fmla="*/ 4 h 691"/>
                <a:gd name="T46" fmla="*/ 0 w 462"/>
                <a:gd name="T4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691">
                  <a:moveTo>
                    <a:pt x="377" y="316"/>
                  </a:moveTo>
                  <a:lnTo>
                    <a:pt x="457" y="386"/>
                  </a:lnTo>
                  <a:lnTo>
                    <a:pt x="457" y="386"/>
                  </a:lnTo>
                  <a:lnTo>
                    <a:pt x="377" y="3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2" y="691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7" y="687"/>
                  </a:lnTo>
                  <a:lnTo>
                    <a:pt x="47" y="683"/>
                  </a:lnTo>
                  <a:lnTo>
                    <a:pt x="68" y="669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57" y="386"/>
                  </a:lnTo>
                  <a:lnTo>
                    <a:pt x="457" y="386"/>
                  </a:lnTo>
                  <a:lnTo>
                    <a:pt x="59" y="669"/>
                  </a:lnTo>
                  <a:lnTo>
                    <a:pt x="42" y="683"/>
                  </a:lnTo>
                  <a:lnTo>
                    <a:pt x="30" y="423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7" name="Freeform 520"/>
            <p:cNvSpPr>
              <a:spLocks noEditPoints="1"/>
            </p:cNvSpPr>
            <p:nvPr/>
          </p:nvSpPr>
          <p:spPr bwMode="auto">
            <a:xfrm>
              <a:off x="1726" y="448"/>
              <a:ext cx="462" cy="691"/>
            </a:xfrm>
            <a:custGeom>
              <a:avLst/>
              <a:gdLst>
                <a:gd name="T0" fmla="*/ 377 w 462"/>
                <a:gd name="T1" fmla="*/ 316 h 691"/>
                <a:gd name="T2" fmla="*/ 457 w 462"/>
                <a:gd name="T3" fmla="*/ 386 h 691"/>
                <a:gd name="T4" fmla="*/ 457 w 462"/>
                <a:gd name="T5" fmla="*/ 386 h 691"/>
                <a:gd name="T6" fmla="*/ 377 w 462"/>
                <a:gd name="T7" fmla="*/ 316 h 691"/>
                <a:gd name="T8" fmla="*/ 0 w 462"/>
                <a:gd name="T9" fmla="*/ 0 h 691"/>
                <a:gd name="T10" fmla="*/ 0 w 462"/>
                <a:gd name="T11" fmla="*/ 0 h 691"/>
                <a:gd name="T12" fmla="*/ 42 w 462"/>
                <a:gd name="T13" fmla="*/ 687 h 691"/>
                <a:gd name="T14" fmla="*/ 42 w 462"/>
                <a:gd name="T15" fmla="*/ 687 h 691"/>
                <a:gd name="T16" fmla="*/ 42 w 462"/>
                <a:gd name="T17" fmla="*/ 691 h 691"/>
                <a:gd name="T18" fmla="*/ 42 w 462"/>
                <a:gd name="T19" fmla="*/ 687 h 691"/>
                <a:gd name="T20" fmla="*/ 42 w 462"/>
                <a:gd name="T21" fmla="*/ 687 h 691"/>
                <a:gd name="T22" fmla="*/ 47 w 462"/>
                <a:gd name="T23" fmla="*/ 687 h 691"/>
                <a:gd name="T24" fmla="*/ 47 w 462"/>
                <a:gd name="T25" fmla="*/ 683 h 691"/>
                <a:gd name="T26" fmla="*/ 68 w 462"/>
                <a:gd name="T27" fmla="*/ 669 h 691"/>
                <a:gd name="T28" fmla="*/ 462 w 462"/>
                <a:gd name="T29" fmla="*/ 386 h 691"/>
                <a:gd name="T30" fmla="*/ 462 w 462"/>
                <a:gd name="T31" fmla="*/ 386 h 691"/>
                <a:gd name="T32" fmla="*/ 462 w 462"/>
                <a:gd name="T33" fmla="*/ 386 h 691"/>
                <a:gd name="T34" fmla="*/ 457 w 462"/>
                <a:gd name="T35" fmla="*/ 386 h 691"/>
                <a:gd name="T36" fmla="*/ 457 w 462"/>
                <a:gd name="T37" fmla="*/ 386 h 691"/>
                <a:gd name="T38" fmla="*/ 59 w 462"/>
                <a:gd name="T39" fmla="*/ 669 h 691"/>
                <a:gd name="T40" fmla="*/ 42 w 462"/>
                <a:gd name="T41" fmla="*/ 683 h 691"/>
                <a:gd name="T42" fmla="*/ 30 w 462"/>
                <a:gd name="T43" fmla="*/ 423 h 691"/>
                <a:gd name="T44" fmla="*/ 4 w 462"/>
                <a:gd name="T45" fmla="*/ 4 h 691"/>
                <a:gd name="T46" fmla="*/ 0 w 462"/>
                <a:gd name="T4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691">
                  <a:moveTo>
                    <a:pt x="377" y="316"/>
                  </a:moveTo>
                  <a:lnTo>
                    <a:pt x="457" y="386"/>
                  </a:lnTo>
                  <a:lnTo>
                    <a:pt x="457" y="386"/>
                  </a:lnTo>
                  <a:lnTo>
                    <a:pt x="377" y="316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2" y="691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7" y="687"/>
                  </a:lnTo>
                  <a:lnTo>
                    <a:pt x="47" y="683"/>
                  </a:lnTo>
                  <a:lnTo>
                    <a:pt x="68" y="669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57" y="386"/>
                  </a:lnTo>
                  <a:lnTo>
                    <a:pt x="457" y="386"/>
                  </a:lnTo>
                  <a:lnTo>
                    <a:pt x="59" y="669"/>
                  </a:lnTo>
                  <a:lnTo>
                    <a:pt x="42" y="683"/>
                  </a:lnTo>
                  <a:lnTo>
                    <a:pt x="30" y="423"/>
                  </a:lnTo>
                  <a:lnTo>
                    <a:pt x="4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8" name="Freeform 521"/>
            <p:cNvSpPr>
              <a:spLocks/>
            </p:cNvSpPr>
            <p:nvPr/>
          </p:nvSpPr>
          <p:spPr bwMode="auto">
            <a:xfrm>
              <a:off x="1061" y="-4"/>
              <a:ext cx="885" cy="452"/>
            </a:xfrm>
            <a:custGeom>
              <a:avLst/>
              <a:gdLst>
                <a:gd name="T0" fmla="*/ 209 w 209"/>
                <a:gd name="T1" fmla="*/ 0 h 123"/>
                <a:gd name="T2" fmla="*/ 206 w 209"/>
                <a:gd name="T3" fmla="*/ 0 h 123"/>
                <a:gd name="T4" fmla="*/ 2 w 209"/>
                <a:gd name="T5" fmla="*/ 86 h 123"/>
                <a:gd name="T6" fmla="*/ 2 w 209"/>
                <a:gd name="T7" fmla="*/ 86 h 123"/>
                <a:gd name="T8" fmla="*/ 2 w 209"/>
                <a:gd name="T9" fmla="*/ 86 h 123"/>
                <a:gd name="T10" fmla="*/ 1 w 209"/>
                <a:gd name="T11" fmla="*/ 87 h 123"/>
                <a:gd name="T12" fmla="*/ 0 w 209"/>
                <a:gd name="T13" fmla="*/ 87 h 123"/>
                <a:gd name="T14" fmla="*/ 0 w 209"/>
                <a:gd name="T15" fmla="*/ 87 h 123"/>
                <a:gd name="T16" fmla="*/ 1 w 209"/>
                <a:gd name="T17" fmla="*/ 87 h 123"/>
                <a:gd name="T18" fmla="*/ 1 w 209"/>
                <a:gd name="T19" fmla="*/ 87 h 123"/>
                <a:gd name="T20" fmla="*/ 3 w 209"/>
                <a:gd name="T21" fmla="*/ 88 h 123"/>
                <a:gd name="T22" fmla="*/ 49 w 209"/>
                <a:gd name="T23" fmla="*/ 98 h 123"/>
                <a:gd name="T24" fmla="*/ 157 w 209"/>
                <a:gd name="T25" fmla="*/ 123 h 123"/>
                <a:gd name="T26" fmla="*/ 157 w 209"/>
                <a:gd name="T27" fmla="*/ 123 h 123"/>
                <a:gd name="T28" fmla="*/ 156 w 209"/>
                <a:gd name="T29" fmla="*/ 122 h 123"/>
                <a:gd name="T30" fmla="*/ 157 w 209"/>
                <a:gd name="T31" fmla="*/ 122 h 123"/>
                <a:gd name="T32" fmla="*/ 157 w 209"/>
                <a:gd name="T33" fmla="*/ 122 h 123"/>
                <a:gd name="T34" fmla="*/ 157 w 209"/>
                <a:gd name="T35" fmla="*/ 122 h 123"/>
                <a:gd name="T36" fmla="*/ 3 w 209"/>
                <a:gd name="T37" fmla="*/ 87 h 123"/>
                <a:gd name="T38" fmla="*/ 150 w 209"/>
                <a:gd name="T39" fmla="*/ 25 h 123"/>
                <a:gd name="T40" fmla="*/ 209 w 209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23">
                  <a:moveTo>
                    <a:pt x="209" y="0"/>
                  </a:moveTo>
                  <a:cubicBezTo>
                    <a:pt x="208" y="0"/>
                    <a:pt x="207" y="0"/>
                    <a:pt x="206" y="0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9" name="Freeform 522"/>
            <p:cNvSpPr>
              <a:spLocks/>
            </p:cNvSpPr>
            <p:nvPr/>
          </p:nvSpPr>
          <p:spPr bwMode="auto">
            <a:xfrm>
              <a:off x="2907" y="389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4 h 4"/>
                <a:gd name="T10" fmla="*/ 5 w 5"/>
                <a:gd name="T11" fmla="*/ 4 h 4"/>
                <a:gd name="T12" fmla="*/ 5 w 5"/>
                <a:gd name="T13" fmla="*/ 0 h 4"/>
                <a:gd name="T14" fmla="*/ 5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0" name="Freeform 523"/>
            <p:cNvSpPr>
              <a:spLocks/>
            </p:cNvSpPr>
            <p:nvPr/>
          </p:nvSpPr>
          <p:spPr bwMode="auto">
            <a:xfrm>
              <a:off x="2907" y="389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4 h 4"/>
                <a:gd name="T10" fmla="*/ 5 w 5"/>
                <a:gd name="T11" fmla="*/ 4 h 4"/>
                <a:gd name="T12" fmla="*/ 5 w 5"/>
                <a:gd name="T13" fmla="*/ 0 h 4"/>
                <a:gd name="T14" fmla="*/ 5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1" name="Freeform 524"/>
            <p:cNvSpPr>
              <a:spLocks noEditPoints="1"/>
            </p:cNvSpPr>
            <p:nvPr/>
          </p:nvSpPr>
          <p:spPr bwMode="auto">
            <a:xfrm>
              <a:off x="1726" y="393"/>
              <a:ext cx="1181" cy="441"/>
            </a:xfrm>
            <a:custGeom>
              <a:avLst/>
              <a:gdLst>
                <a:gd name="T0" fmla="*/ 4 w 1181"/>
                <a:gd name="T1" fmla="*/ 55 h 441"/>
                <a:gd name="T2" fmla="*/ 4 w 1181"/>
                <a:gd name="T3" fmla="*/ 55 h 441"/>
                <a:gd name="T4" fmla="*/ 4 w 1181"/>
                <a:gd name="T5" fmla="*/ 55 h 441"/>
                <a:gd name="T6" fmla="*/ 1173 w 1181"/>
                <a:gd name="T7" fmla="*/ 0 h 441"/>
                <a:gd name="T8" fmla="*/ 462 w 1181"/>
                <a:gd name="T9" fmla="*/ 437 h 441"/>
                <a:gd name="T10" fmla="*/ 4 w 1181"/>
                <a:gd name="T11" fmla="*/ 55 h 441"/>
                <a:gd name="T12" fmla="*/ 1181 w 1181"/>
                <a:gd name="T13" fmla="*/ 0 h 441"/>
                <a:gd name="T14" fmla="*/ 0 w 1181"/>
                <a:gd name="T15" fmla="*/ 55 h 441"/>
                <a:gd name="T16" fmla="*/ 4 w 1181"/>
                <a:gd name="T17" fmla="*/ 59 h 441"/>
                <a:gd name="T18" fmla="*/ 377 w 1181"/>
                <a:gd name="T19" fmla="*/ 371 h 441"/>
                <a:gd name="T20" fmla="*/ 462 w 1181"/>
                <a:gd name="T21" fmla="*/ 441 h 441"/>
                <a:gd name="T22" fmla="*/ 462 w 1181"/>
                <a:gd name="T23" fmla="*/ 441 h 441"/>
                <a:gd name="T24" fmla="*/ 466 w 1181"/>
                <a:gd name="T25" fmla="*/ 441 h 441"/>
                <a:gd name="T26" fmla="*/ 1135 w 1181"/>
                <a:gd name="T27" fmla="*/ 29 h 441"/>
                <a:gd name="T28" fmla="*/ 1177 w 1181"/>
                <a:gd name="T29" fmla="*/ 4 h 441"/>
                <a:gd name="T30" fmla="*/ 1181 w 1181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1" h="441">
                  <a:moveTo>
                    <a:pt x="4" y="55"/>
                  </a:moveTo>
                  <a:lnTo>
                    <a:pt x="4" y="55"/>
                  </a:lnTo>
                  <a:lnTo>
                    <a:pt x="4" y="55"/>
                  </a:lnTo>
                  <a:lnTo>
                    <a:pt x="1173" y="0"/>
                  </a:lnTo>
                  <a:lnTo>
                    <a:pt x="462" y="437"/>
                  </a:lnTo>
                  <a:lnTo>
                    <a:pt x="4" y="55"/>
                  </a:lnTo>
                  <a:close/>
                  <a:moveTo>
                    <a:pt x="1181" y="0"/>
                  </a:moveTo>
                  <a:lnTo>
                    <a:pt x="0" y="55"/>
                  </a:lnTo>
                  <a:lnTo>
                    <a:pt x="4" y="59"/>
                  </a:lnTo>
                  <a:lnTo>
                    <a:pt x="377" y="371"/>
                  </a:lnTo>
                  <a:lnTo>
                    <a:pt x="462" y="441"/>
                  </a:lnTo>
                  <a:lnTo>
                    <a:pt x="462" y="441"/>
                  </a:lnTo>
                  <a:lnTo>
                    <a:pt x="466" y="441"/>
                  </a:lnTo>
                  <a:lnTo>
                    <a:pt x="1135" y="29"/>
                  </a:lnTo>
                  <a:lnTo>
                    <a:pt x="1177" y="4"/>
                  </a:lnTo>
                  <a:lnTo>
                    <a:pt x="118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2" name="Freeform 525"/>
            <p:cNvSpPr>
              <a:spLocks noEditPoints="1"/>
            </p:cNvSpPr>
            <p:nvPr/>
          </p:nvSpPr>
          <p:spPr bwMode="auto">
            <a:xfrm>
              <a:off x="1726" y="393"/>
              <a:ext cx="1181" cy="441"/>
            </a:xfrm>
            <a:custGeom>
              <a:avLst/>
              <a:gdLst>
                <a:gd name="T0" fmla="*/ 4 w 1181"/>
                <a:gd name="T1" fmla="*/ 55 h 441"/>
                <a:gd name="T2" fmla="*/ 4 w 1181"/>
                <a:gd name="T3" fmla="*/ 55 h 441"/>
                <a:gd name="T4" fmla="*/ 4 w 1181"/>
                <a:gd name="T5" fmla="*/ 55 h 441"/>
                <a:gd name="T6" fmla="*/ 1173 w 1181"/>
                <a:gd name="T7" fmla="*/ 0 h 441"/>
                <a:gd name="T8" fmla="*/ 462 w 1181"/>
                <a:gd name="T9" fmla="*/ 437 h 441"/>
                <a:gd name="T10" fmla="*/ 4 w 1181"/>
                <a:gd name="T11" fmla="*/ 55 h 441"/>
                <a:gd name="T12" fmla="*/ 1181 w 1181"/>
                <a:gd name="T13" fmla="*/ 0 h 441"/>
                <a:gd name="T14" fmla="*/ 0 w 1181"/>
                <a:gd name="T15" fmla="*/ 55 h 441"/>
                <a:gd name="T16" fmla="*/ 4 w 1181"/>
                <a:gd name="T17" fmla="*/ 59 h 441"/>
                <a:gd name="T18" fmla="*/ 377 w 1181"/>
                <a:gd name="T19" fmla="*/ 371 h 441"/>
                <a:gd name="T20" fmla="*/ 462 w 1181"/>
                <a:gd name="T21" fmla="*/ 441 h 441"/>
                <a:gd name="T22" fmla="*/ 462 w 1181"/>
                <a:gd name="T23" fmla="*/ 441 h 441"/>
                <a:gd name="T24" fmla="*/ 466 w 1181"/>
                <a:gd name="T25" fmla="*/ 441 h 441"/>
                <a:gd name="T26" fmla="*/ 1135 w 1181"/>
                <a:gd name="T27" fmla="*/ 29 h 441"/>
                <a:gd name="T28" fmla="*/ 1177 w 1181"/>
                <a:gd name="T29" fmla="*/ 4 h 441"/>
                <a:gd name="T30" fmla="*/ 1181 w 1181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1" h="441">
                  <a:moveTo>
                    <a:pt x="4" y="55"/>
                  </a:moveTo>
                  <a:lnTo>
                    <a:pt x="4" y="55"/>
                  </a:lnTo>
                  <a:lnTo>
                    <a:pt x="4" y="55"/>
                  </a:lnTo>
                  <a:lnTo>
                    <a:pt x="1173" y="0"/>
                  </a:lnTo>
                  <a:lnTo>
                    <a:pt x="462" y="437"/>
                  </a:lnTo>
                  <a:lnTo>
                    <a:pt x="4" y="55"/>
                  </a:lnTo>
                  <a:moveTo>
                    <a:pt x="1181" y="0"/>
                  </a:moveTo>
                  <a:lnTo>
                    <a:pt x="0" y="55"/>
                  </a:lnTo>
                  <a:lnTo>
                    <a:pt x="4" y="59"/>
                  </a:lnTo>
                  <a:lnTo>
                    <a:pt x="377" y="371"/>
                  </a:lnTo>
                  <a:lnTo>
                    <a:pt x="462" y="441"/>
                  </a:lnTo>
                  <a:lnTo>
                    <a:pt x="462" y="441"/>
                  </a:lnTo>
                  <a:lnTo>
                    <a:pt x="466" y="441"/>
                  </a:lnTo>
                  <a:lnTo>
                    <a:pt x="1135" y="29"/>
                  </a:lnTo>
                  <a:lnTo>
                    <a:pt x="1177" y="4"/>
                  </a:lnTo>
                  <a:lnTo>
                    <a:pt x="118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3" name="Freeform 526"/>
            <p:cNvSpPr>
              <a:spLocks/>
            </p:cNvSpPr>
            <p:nvPr/>
          </p:nvSpPr>
          <p:spPr bwMode="auto">
            <a:xfrm>
              <a:off x="1722" y="444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4" name="Freeform 527"/>
            <p:cNvSpPr>
              <a:spLocks/>
            </p:cNvSpPr>
            <p:nvPr/>
          </p:nvSpPr>
          <p:spPr bwMode="auto">
            <a:xfrm>
              <a:off x="1722" y="444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5" name="Freeform 528"/>
            <p:cNvSpPr>
              <a:spLocks/>
            </p:cNvSpPr>
            <p:nvPr/>
          </p:nvSpPr>
          <p:spPr bwMode="auto">
            <a:xfrm>
              <a:off x="1722" y="-4"/>
              <a:ext cx="1190" cy="452"/>
            </a:xfrm>
            <a:custGeom>
              <a:avLst/>
              <a:gdLst>
                <a:gd name="T0" fmla="*/ 84 w 281"/>
                <a:gd name="T1" fmla="*/ 0 h 123"/>
                <a:gd name="T2" fmla="*/ 82 w 281"/>
                <a:gd name="T3" fmla="*/ 0 h 123"/>
                <a:gd name="T4" fmla="*/ 278 w 281"/>
                <a:gd name="T5" fmla="*/ 108 h 123"/>
                <a:gd name="T6" fmla="*/ 278 w 281"/>
                <a:gd name="T7" fmla="*/ 108 h 123"/>
                <a:gd name="T8" fmla="*/ 2 w 281"/>
                <a:gd name="T9" fmla="*/ 122 h 123"/>
                <a:gd name="T10" fmla="*/ 66 w 281"/>
                <a:gd name="T11" fmla="*/ 0 h 123"/>
                <a:gd name="T12" fmla="*/ 65 w 281"/>
                <a:gd name="T13" fmla="*/ 0 h 123"/>
                <a:gd name="T14" fmla="*/ 46 w 281"/>
                <a:gd name="T15" fmla="*/ 36 h 123"/>
                <a:gd name="T16" fmla="*/ 1 w 281"/>
                <a:gd name="T17" fmla="*/ 122 h 123"/>
                <a:gd name="T18" fmla="*/ 1 w 281"/>
                <a:gd name="T19" fmla="*/ 122 h 123"/>
                <a:gd name="T20" fmla="*/ 1 w 281"/>
                <a:gd name="T21" fmla="*/ 122 h 123"/>
                <a:gd name="T22" fmla="*/ 1 w 281"/>
                <a:gd name="T23" fmla="*/ 123 h 123"/>
                <a:gd name="T24" fmla="*/ 1 w 281"/>
                <a:gd name="T25" fmla="*/ 123 h 123"/>
                <a:gd name="T26" fmla="*/ 0 w 281"/>
                <a:gd name="T27" fmla="*/ 123 h 123"/>
                <a:gd name="T28" fmla="*/ 1 w 281"/>
                <a:gd name="T29" fmla="*/ 123 h 123"/>
                <a:gd name="T30" fmla="*/ 1 w 281"/>
                <a:gd name="T31" fmla="*/ 123 h 123"/>
                <a:gd name="T32" fmla="*/ 280 w 281"/>
                <a:gd name="T33" fmla="*/ 108 h 123"/>
                <a:gd name="T34" fmla="*/ 281 w 281"/>
                <a:gd name="T35" fmla="*/ 108 h 123"/>
                <a:gd name="T36" fmla="*/ 281 w 281"/>
                <a:gd name="T37" fmla="*/ 108 h 123"/>
                <a:gd name="T38" fmla="*/ 281 w 281"/>
                <a:gd name="T39" fmla="*/ 108 h 123"/>
                <a:gd name="T40" fmla="*/ 280 w 281"/>
                <a:gd name="T41" fmla="*/ 108 h 123"/>
                <a:gd name="T42" fmla="*/ 280 w 281"/>
                <a:gd name="T43" fmla="*/ 107 h 123"/>
                <a:gd name="T44" fmla="*/ 279 w 281"/>
                <a:gd name="T45" fmla="*/ 107 h 123"/>
                <a:gd name="T46" fmla="*/ 279 w 281"/>
                <a:gd name="T47" fmla="*/ 107 h 123"/>
                <a:gd name="T48" fmla="*/ 163 w 281"/>
                <a:gd name="T49" fmla="*/ 44 h 123"/>
                <a:gd name="T50" fmla="*/ 279 w 281"/>
                <a:gd name="T51" fmla="*/ 107 h 123"/>
                <a:gd name="T52" fmla="*/ 163 w 281"/>
                <a:gd name="T53" fmla="*/ 44 h 123"/>
                <a:gd name="T54" fmla="*/ 84 w 281"/>
                <a:gd name="T5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1" h="123">
                  <a:moveTo>
                    <a:pt x="84" y="0"/>
                  </a:moveTo>
                  <a:cubicBezTo>
                    <a:pt x="83" y="0"/>
                    <a:pt x="82" y="0"/>
                    <a:pt x="82" y="0"/>
                  </a:cubicBezTo>
                  <a:cubicBezTo>
                    <a:pt x="278" y="108"/>
                    <a:pt x="278" y="108"/>
                    <a:pt x="278" y="108"/>
                  </a:cubicBezTo>
                  <a:cubicBezTo>
                    <a:pt x="278" y="108"/>
                    <a:pt x="278" y="108"/>
                    <a:pt x="278" y="108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1" y="108"/>
                    <a:pt x="281" y="108"/>
                    <a:pt x="281" y="108"/>
                  </a:cubicBezTo>
                  <a:cubicBezTo>
                    <a:pt x="281" y="108"/>
                    <a:pt x="281" y="108"/>
                    <a:pt x="281" y="108"/>
                  </a:cubicBezTo>
                  <a:cubicBezTo>
                    <a:pt x="281" y="108"/>
                    <a:pt x="281" y="108"/>
                    <a:pt x="281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163" y="44"/>
                    <a:pt x="163" y="44"/>
                    <a:pt x="163" y="44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163" y="44"/>
                    <a:pt x="163" y="44"/>
                    <a:pt x="163" y="44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6" name="Freeform 529"/>
            <p:cNvSpPr>
              <a:spLocks/>
            </p:cNvSpPr>
            <p:nvPr/>
          </p:nvSpPr>
          <p:spPr bwMode="auto">
            <a:xfrm>
              <a:off x="1442" y="3053"/>
              <a:ext cx="144" cy="11"/>
            </a:xfrm>
            <a:custGeom>
              <a:avLst/>
              <a:gdLst>
                <a:gd name="T0" fmla="*/ 144 w 144"/>
                <a:gd name="T1" fmla="*/ 0 h 11"/>
                <a:gd name="T2" fmla="*/ 144 w 144"/>
                <a:gd name="T3" fmla="*/ 0 h 11"/>
                <a:gd name="T4" fmla="*/ 0 w 144"/>
                <a:gd name="T5" fmla="*/ 11 h 11"/>
                <a:gd name="T6" fmla="*/ 144 w 144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">
                  <a:moveTo>
                    <a:pt x="144" y="0"/>
                  </a:moveTo>
                  <a:lnTo>
                    <a:pt x="144" y="0"/>
                  </a:lnTo>
                  <a:lnTo>
                    <a:pt x="0" y="11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7" name="Freeform 530"/>
            <p:cNvSpPr>
              <a:spLocks/>
            </p:cNvSpPr>
            <p:nvPr/>
          </p:nvSpPr>
          <p:spPr bwMode="auto">
            <a:xfrm>
              <a:off x="1442" y="3053"/>
              <a:ext cx="144" cy="11"/>
            </a:xfrm>
            <a:custGeom>
              <a:avLst/>
              <a:gdLst>
                <a:gd name="T0" fmla="*/ 144 w 144"/>
                <a:gd name="T1" fmla="*/ 0 h 11"/>
                <a:gd name="T2" fmla="*/ 144 w 144"/>
                <a:gd name="T3" fmla="*/ 0 h 11"/>
                <a:gd name="T4" fmla="*/ 0 w 144"/>
                <a:gd name="T5" fmla="*/ 11 h 11"/>
                <a:gd name="T6" fmla="*/ 144 w 144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">
                  <a:moveTo>
                    <a:pt x="144" y="0"/>
                  </a:moveTo>
                  <a:lnTo>
                    <a:pt x="144" y="0"/>
                  </a:lnTo>
                  <a:lnTo>
                    <a:pt x="0" y="11"/>
                  </a:lnTo>
                  <a:lnTo>
                    <a:pt x="14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8" name="Freeform 531"/>
            <p:cNvSpPr>
              <a:spLocks/>
            </p:cNvSpPr>
            <p:nvPr/>
          </p:nvSpPr>
          <p:spPr bwMode="auto">
            <a:xfrm>
              <a:off x="1595" y="3053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9" name="Freeform 532"/>
            <p:cNvSpPr>
              <a:spLocks/>
            </p:cNvSpPr>
            <p:nvPr/>
          </p:nvSpPr>
          <p:spPr bwMode="auto">
            <a:xfrm>
              <a:off x="1595" y="3053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0" name="Freeform 533"/>
            <p:cNvSpPr>
              <a:spLocks noEditPoints="1"/>
            </p:cNvSpPr>
            <p:nvPr/>
          </p:nvSpPr>
          <p:spPr bwMode="auto">
            <a:xfrm>
              <a:off x="705" y="3056"/>
              <a:ext cx="890" cy="926"/>
            </a:xfrm>
            <a:custGeom>
              <a:avLst/>
              <a:gdLst>
                <a:gd name="T0" fmla="*/ 881 w 890"/>
                <a:gd name="T1" fmla="*/ 0 h 926"/>
                <a:gd name="T2" fmla="*/ 5 w 890"/>
                <a:gd name="T3" fmla="*/ 55 h 926"/>
                <a:gd name="T4" fmla="*/ 881 w 890"/>
                <a:gd name="T5" fmla="*/ 0 h 926"/>
                <a:gd name="T6" fmla="*/ 890 w 890"/>
                <a:gd name="T7" fmla="*/ 0 h 926"/>
                <a:gd name="T8" fmla="*/ 881 w 890"/>
                <a:gd name="T9" fmla="*/ 0 h 926"/>
                <a:gd name="T10" fmla="*/ 68 w 890"/>
                <a:gd name="T11" fmla="*/ 915 h 926"/>
                <a:gd name="T12" fmla="*/ 5 w 890"/>
                <a:gd name="T13" fmla="*/ 55 h 926"/>
                <a:gd name="T14" fmla="*/ 0 w 890"/>
                <a:gd name="T15" fmla="*/ 55 h 926"/>
                <a:gd name="T16" fmla="*/ 0 w 890"/>
                <a:gd name="T17" fmla="*/ 59 h 926"/>
                <a:gd name="T18" fmla="*/ 0 w 890"/>
                <a:gd name="T19" fmla="*/ 55 h 926"/>
                <a:gd name="T20" fmla="*/ 0 w 890"/>
                <a:gd name="T21" fmla="*/ 55 h 926"/>
                <a:gd name="T22" fmla="*/ 64 w 890"/>
                <a:gd name="T23" fmla="*/ 922 h 926"/>
                <a:gd name="T24" fmla="*/ 68 w 890"/>
                <a:gd name="T25" fmla="*/ 922 h 926"/>
                <a:gd name="T26" fmla="*/ 68 w 890"/>
                <a:gd name="T27" fmla="*/ 926 h 926"/>
                <a:gd name="T28" fmla="*/ 68 w 890"/>
                <a:gd name="T29" fmla="*/ 922 h 926"/>
                <a:gd name="T30" fmla="*/ 890 w 890"/>
                <a:gd name="T31" fmla="*/ 0 h 926"/>
                <a:gd name="T32" fmla="*/ 890 w 890"/>
                <a:gd name="T33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0" h="926">
                  <a:moveTo>
                    <a:pt x="881" y="0"/>
                  </a:moveTo>
                  <a:lnTo>
                    <a:pt x="5" y="55"/>
                  </a:lnTo>
                  <a:lnTo>
                    <a:pt x="881" y="0"/>
                  </a:lnTo>
                  <a:close/>
                  <a:moveTo>
                    <a:pt x="890" y="0"/>
                  </a:moveTo>
                  <a:lnTo>
                    <a:pt x="881" y="0"/>
                  </a:lnTo>
                  <a:lnTo>
                    <a:pt x="68" y="915"/>
                  </a:lnTo>
                  <a:lnTo>
                    <a:pt x="5" y="55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4" y="922"/>
                  </a:lnTo>
                  <a:lnTo>
                    <a:pt x="68" y="922"/>
                  </a:lnTo>
                  <a:lnTo>
                    <a:pt x="68" y="926"/>
                  </a:lnTo>
                  <a:lnTo>
                    <a:pt x="68" y="922"/>
                  </a:lnTo>
                  <a:lnTo>
                    <a:pt x="890" y="0"/>
                  </a:lnTo>
                  <a:lnTo>
                    <a:pt x="89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1" name="Freeform 534"/>
            <p:cNvSpPr>
              <a:spLocks noEditPoints="1"/>
            </p:cNvSpPr>
            <p:nvPr/>
          </p:nvSpPr>
          <p:spPr bwMode="auto">
            <a:xfrm>
              <a:off x="705" y="3056"/>
              <a:ext cx="890" cy="926"/>
            </a:xfrm>
            <a:custGeom>
              <a:avLst/>
              <a:gdLst>
                <a:gd name="T0" fmla="*/ 881 w 890"/>
                <a:gd name="T1" fmla="*/ 0 h 926"/>
                <a:gd name="T2" fmla="*/ 5 w 890"/>
                <a:gd name="T3" fmla="*/ 55 h 926"/>
                <a:gd name="T4" fmla="*/ 881 w 890"/>
                <a:gd name="T5" fmla="*/ 0 h 926"/>
                <a:gd name="T6" fmla="*/ 890 w 890"/>
                <a:gd name="T7" fmla="*/ 0 h 926"/>
                <a:gd name="T8" fmla="*/ 881 w 890"/>
                <a:gd name="T9" fmla="*/ 0 h 926"/>
                <a:gd name="T10" fmla="*/ 68 w 890"/>
                <a:gd name="T11" fmla="*/ 915 h 926"/>
                <a:gd name="T12" fmla="*/ 5 w 890"/>
                <a:gd name="T13" fmla="*/ 55 h 926"/>
                <a:gd name="T14" fmla="*/ 0 w 890"/>
                <a:gd name="T15" fmla="*/ 55 h 926"/>
                <a:gd name="T16" fmla="*/ 0 w 890"/>
                <a:gd name="T17" fmla="*/ 59 h 926"/>
                <a:gd name="T18" fmla="*/ 0 w 890"/>
                <a:gd name="T19" fmla="*/ 55 h 926"/>
                <a:gd name="T20" fmla="*/ 0 w 890"/>
                <a:gd name="T21" fmla="*/ 55 h 926"/>
                <a:gd name="T22" fmla="*/ 64 w 890"/>
                <a:gd name="T23" fmla="*/ 922 h 926"/>
                <a:gd name="T24" fmla="*/ 68 w 890"/>
                <a:gd name="T25" fmla="*/ 922 h 926"/>
                <a:gd name="T26" fmla="*/ 68 w 890"/>
                <a:gd name="T27" fmla="*/ 926 h 926"/>
                <a:gd name="T28" fmla="*/ 68 w 890"/>
                <a:gd name="T29" fmla="*/ 922 h 926"/>
                <a:gd name="T30" fmla="*/ 890 w 890"/>
                <a:gd name="T31" fmla="*/ 0 h 926"/>
                <a:gd name="T32" fmla="*/ 890 w 890"/>
                <a:gd name="T33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0" h="926">
                  <a:moveTo>
                    <a:pt x="881" y="0"/>
                  </a:moveTo>
                  <a:lnTo>
                    <a:pt x="5" y="55"/>
                  </a:lnTo>
                  <a:lnTo>
                    <a:pt x="881" y="0"/>
                  </a:lnTo>
                  <a:moveTo>
                    <a:pt x="890" y="0"/>
                  </a:moveTo>
                  <a:lnTo>
                    <a:pt x="881" y="0"/>
                  </a:lnTo>
                  <a:lnTo>
                    <a:pt x="68" y="915"/>
                  </a:lnTo>
                  <a:lnTo>
                    <a:pt x="5" y="55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4" y="922"/>
                  </a:lnTo>
                  <a:lnTo>
                    <a:pt x="68" y="922"/>
                  </a:lnTo>
                  <a:lnTo>
                    <a:pt x="68" y="926"/>
                  </a:lnTo>
                  <a:lnTo>
                    <a:pt x="68" y="922"/>
                  </a:lnTo>
                  <a:lnTo>
                    <a:pt x="890" y="0"/>
                  </a:lnTo>
                  <a:lnTo>
                    <a:pt x="89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2" name="Freeform 535"/>
            <p:cNvSpPr>
              <a:spLocks/>
            </p:cNvSpPr>
            <p:nvPr/>
          </p:nvSpPr>
          <p:spPr bwMode="auto">
            <a:xfrm>
              <a:off x="185" y="22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3" name="Freeform 536"/>
            <p:cNvSpPr>
              <a:spLocks/>
            </p:cNvSpPr>
            <p:nvPr/>
          </p:nvSpPr>
          <p:spPr bwMode="auto">
            <a:xfrm>
              <a:off x="185" y="22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4" name="Freeform 537"/>
            <p:cNvSpPr>
              <a:spLocks/>
            </p:cNvSpPr>
            <p:nvPr/>
          </p:nvSpPr>
          <p:spPr bwMode="auto">
            <a:xfrm>
              <a:off x="185" y="2266"/>
              <a:ext cx="520" cy="845"/>
            </a:xfrm>
            <a:custGeom>
              <a:avLst/>
              <a:gdLst>
                <a:gd name="T0" fmla="*/ 0 w 520"/>
                <a:gd name="T1" fmla="*/ 0 h 845"/>
                <a:gd name="T2" fmla="*/ 0 w 520"/>
                <a:gd name="T3" fmla="*/ 0 h 845"/>
                <a:gd name="T4" fmla="*/ 516 w 520"/>
                <a:gd name="T5" fmla="*/ 842 h 845"/>
                <a:gd name="T6" fmla="*/ 0 w 520"/>
                <a:gd name="T7" fmla="*/ 827 h 845"/>
                <a:gd name="T8" fmla="*/ 0 w 520"/>
                <a:gd name="T9" fmla="*/ 831 h 845"/>
                <a:gd name="T10" fmla="*/ 516 w 520"/>
                <a:gd name="T11" fmla="*/ 845 h 845"/>
                <a:gd name="T12" fmla="*/ 520 w 520"/>
                <a:gd name="T13" fmla="*/ 845 h 845"/>
                <a:gd name="T14" fmla="*/ 0 w 520"/>
                <a:gd name="T1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0" h="845">
                  <a:moveTo>
                    <a:pt x="0" y="0"/>
                  </a:moveTo>
                  <a:lnTo>
                    <a:pt x="0" y="0"/>
                  </a:lnTo>
                  <a:lnTo>
                    <a:pt x="516" y="842"/>
                  </a:lnTo>
                  <a:lnTo>
                    <a:pt x="0" y="827"/>
                  </a:lnTo>
                  <a:lnTo>
                    <a:pt x="0" y="831"/>
                  </a:lnTo>
                  <a:lnTo>
                    <a:pt x="516" y="845"/>
                  </a:lnTo>
                  <a:lnTo>
                    <a:pt x="520" y="84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5" name="Freeform 538"/>
            <p:cNvSpPr>
              <a:spLocks/>
            </p:cNvSpPr>
            <p:nvPr/>
          </p:nvSpPr>
          <p:spPr bwMode="auto">
            <a:xfrm>
              <a:off x="185" y="2266"/>
              <a:ext cx="520" cy="845"/>
            </a:xfrm>
            <a:custGeom>
              <a:avLst/>
              <a:gdLst>
                <a:gd name="T0" fmla="*/ 0 w 520"/>
                <a:gd name="T1" fmla="*/ 0 h 845"/>
                <a:gd name="T2" fmla="*/ 0 w 520"/>
                <a:gd name="T3" fmla="*/ 0 h 845"/>
                <a:gd name="T4" fmla="*/ 516 w 520"/>
                <a:gd name="T5" fmla="*/ 842 h 845"/>
                <a:gd name="T6" fmla="*/ 0 w 520"/>
                <a:gd name="T7" fmla="*/ 827 h 845"/>
                <a:gd name="T8" fmla="*/ 0 w 520"/>
                <a:gd name="T9" fmla="*/ 831 h 845"/>
                <a:gd name="T10" fmla="*/ 516 w 520"/>
                <a:gd name="T11" fmla="*/ 845 h 845"/>
                <a:gd name="T12" fmla="*/ 520 w 520"/>
                <a:gd name="T13" fmla="*/ 845 h 845"/>
                <a:gd name="T14" fmla="*/ 0 w 520"/>
                <a:gd name="T1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0" h="845">
                  <a:moveTo>
                    <a:pt x="0" y="0"/>
                  </a:moveTo>
                  <a:lnTo>
                    <a:pt x="0" y="0"/>
                  </a:lnTo>
                  <a:lnTo>
                    <a:pt x="516" y="842"/>
                  </a:lnTo>
                  <a:lnTo>
                    <a:pt x="0" y="827"/>
                  </a:lnTo>
                  <a:lnTo>
                    <a:pt x="0" y="831"/>
                  </a:lnTo>
                  <a:lnTo>
                    <a:pt x="516" y="845"/>
                  </a:lnTo>
                  <a:lnTo>
                    <a:pt x="520" y="845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6" name="Freeform 539"/>
            <p:cNvSpPr>
              <a:spLocks/>
            </p:cNvSpPr>
            <p:nvPr/>
          </p:nvSpPr>
          <p:spPr bwMode="auto">
            <a:xfrm>
              <a:off x="705" y="3111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5 w 5"/>
                <a:gd name="T4" fmla="*/ 5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7" name="Freeform 540"/>
            <p:cNvSpPr>
              <a:spLocks/>
            </p:cNvSpPr>
            <p:nvPr/>
          </p:nvSpPr>
          <p:spPr bwMode="auto">
            <a:xfrm>
              <a:off x="705" y="3111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5 w 5"/>
                <a:gd name="T4" fmla="*/ 5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8" name="Freeform 541"/>
            <p:cNvSpPr>
              <a:spLocks/>
            </p:cNvSpPr>
            <p:nvPr/>
          </p:nvSpPr>
          <p:spPr bwMode="auto">
            <a:xfrm>
              <a:off x="185" y="2153"/>
              <a:ext cx="690" cy="444"/>
            </a:xfrm>
            <a:custGeom>
              <a:avLst/>
              <a:gdLst>
                <a:gd name="T0" fmla="*/ 0 w 163"/>
                <a:gd name="T1" fmla="*/ 0 h 121"/>
                <a:gd name="T2" fmla="*/ 0 w 163"/>
                <a:gd name="T3" fmla="*/ 0 h 121"/>
                <a:gd name="T4" fmla="*/ 0 w 163"/>
                <a:gd name="T5" fmla="*/ 0 h 121"/>
                <a:gd name="T6" fmla="*/ 0 w 163"/>
                <a:gd name="T7" fmla="*/ 2 h 121"/>
                <a:gd name="T8" fmla="*/ 132 w 163"/>
                <a:gd name="T9" fmla="*/ 98 h 121"/>
                <a:gd name="T10" fmla="*/ 163 w 163"/>
                <a:gd name="T11" fmla="*/ 121 h 121"/>
                <a:gd name="T12" fmla="*/ 163 w 163"/>
                <a:gd name="T13" fmla="*/ 120 h 121"/>
                <a:gd name="T14" fmla="*/ 163 w 163"/>
                <a:gd name="T15" fmla="*/ 120 h 121"/>
                <a:gd name="T16" fmla="*/ 0 w 163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2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9" name="Rectangle 542"/>
            <p:cNvSpPr>
              <a:spLocks noChangeArrowheads="1"/>
            </p:cNvSpPr>
            <p:nvPr/>
          </p:nvSpPr>
          <p:spPr bwMode="auto">
            <a:xfrm>
              <a:off x="879" y="2593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70" name="Freeform 543"/>
            <p:cNvSpPr>
              <a:spLocks/>
            </p:cNvSpPr>
            <p:nvPr/>
          </p:nvSpPr>
          <p:spPr bwMode="auto">
            <a:xfrm>
              <a:off x="879" y="2593"/>
              <a:ext cx="0" cy="4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71" name="Freeform 544"/>
            <p:cNvSpPr>
              <a:spLocks/>
            </p:cNvSpPr>
            <p:nvPr/>
          </p:nvSpPr>
          <p:spPr bwMode="auto">
            <a:xfrm>
              <a:off x="185" y="2259"/>
              <a:ext cx="618" cy="852"/>
            </a:xfrm>
            <a:custGeom>
              <a:avLst/>
              <a:gdLst>
                <a:gd name="T0" fmla="*/ 0 w 146"/>
                <a:gd name="T1" fmla="*/ 0 h 232"/>
                <a:gd name="T2" fmla="*/ 0 w 146"/>
                <a:gd name="T3" fmla="*/ 0 h 232"/>
                <a:gd name="T4" fmla="*/ 0 w 146"/>
                <a:gd name="T5" fmla="*/ 0 h 232"/>
                <a:gd name="T6" fmla="*/ 0 w 146"/>
                <a:gd name="T7" fmla="*/ 2 h 232"/>
                <a:gd name="T8" fmla="*/ 123 w 146"/>
                <a:gd name="T9" fmla="*/ 232 h 232"/>
                <a:gd name="T10" fmla="*/ 146 w 146"/>
                <a:gd name="T11" fmla="*/ 150 h 232"/>
                <a:gd name="T12" fmla="*/ 123 w 146"/>
                <a:gd name="T13" fmla="*/ 230 h 232"/>
                <a:gd name="T14" fmla="*/ 72 w 146"/>
                <a:gd name="T15" fmla="*/ 135 h 232"/>
                <a:gd name="T16" fmla="*/ 0 w 146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2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23" y="232"/>
                    <a:pt x="123" y="232"/>
                    <a:pt x="123" y="232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72" name="Freeform 545"/>
            <p:cNvSpPr>
              <a:spLocks/>
            </p:cNvSpPr>
            <p:nvPr/>
          </p:nvSpPr>
          <p:spPr bwMode="auto">
            <a:xfrm>
              <a:off x="705" y="3111"/>
              <a:ext cx="0" cy="4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4 h 4"/>
                <a:gd name="T4" fmla="*/ 0 h 4"/>
                <a:gd name="T5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73" name="Freeform 546"/>
            <p:cNvSpPr>
              <a:spLocks/>
            </p:cNvSpPr>
            <p:nvPr/>
          </p:nvSpPr>
          <p:spPr bwMode="auto">
            <a:xfrm>
              <a:off x="705" y="3111"/>
              <a:ext cx="0" cy="4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4 h 4"/>
                <a:gd name="T4" fmla="*/ 0 h 4"/>
                <a:gd name="T5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74" name="Freeform 547"/>
            <p:cNvSpPr>
              <a:spLocks noEditPoints="1"/>
            </p:cNvSpPr>
            <p:nvPr/>
          </p:nvSpPr>
          <p:spPr bwMode="auto">
            <a:xfrm>
              <a:off x="701" y="2593"/>
              <a:ext cx="898" cy="518"/>
            </a:xfrm>
            <a:custGeom>
              <a:avLst/>
              <a:gdLst>
                <a:gd name="T0" fmla="*/ 885 w 898"/>
                <a:gd name="T1" fmla="*/ 463 h 518"/>
                <a:gd name="T2" fmla="*/ 885 w 898"/>
                <a:gd name="T3" fmla="*/ 463 h 518"/>
                <a:gd name="T4" fmla="*/ 9 w 898"/>
                <a:gd name="T5" fmla="*/ 515 h 518"/>
                <a:gd name="T6" fmla="*/ 178 w 898"/>
                <a:gd name="T7" fmla="*/ 8 h 518"/>
                <a:gd name="T8" fmla="*/ 885 w 898"/>
                <a:gd name="T9" fmla="*/ 460 h 518"/>
                <a:gd name="T10" fmla="*/ 741 w 898"/>
                <a:gd name="T11" fmla="*/ 471 h 518"/>
                <a:gd name="T12" fmla="*/ 9 w 898"/>
                <a:gd name="T13" fmla="*/ 515 h 518"/>
                <a:gd name="T14" fmla="*/ 174 w 898"/>
                <a:gd name="T15" fmla="*/ 0 h 518"/>
                <a:gd name="T16" fmla="*/ 174 w 898"/>
                <a:gd name="T17" fmla="*/ 0 h 518"/>
                <a:gd name="T18" fmla="*/ 174 w 898"/>
                <a:gd name="T19" fmla="*/ 0 h 518"/>
                <a:gd name="T20" fmla="*/ 174 w 898"/>
                <a:gd name="T21" fmla="*/ 4 h 518"/>
                <a:gd name="T22" fmla="*/ 102 w 898"/>
                <a:gd name="T23" fmla="*/ 217 h 518"/>
                <a:gd name="T24" fmla="*/ 4 w 898"/>
                <a:gd name="T25" fmla="*/ 518 h 518"/>
                <a:gd name="T26" fmla="*/ 0 w 898"/>
                <a:gd name="T27" fmla="*/ 518 h 518"/>
                <a:gd name="T28" fmla="*/ 0 w 898"/>
                <a:gd name="T29" fmla="*/ 518 h 518"/>
                <a:gd name="T30" fmla="*/ 4 w 898"/>
                <a:gd name="T31" fmla="*/ 518 h 518"/>
                <a:gd name="T32" fmla="*/ 4 w 898"/>
                <a:gd name="T33" fmla="*/ 518 h 518"/>
                <a:gd name="T34" fmla="*/ 4 w 898"/>
                <a:gd name="T35" fmla="*/ 518 h 518"/>
                <a:gd name="T36" fmla="*/ 4 w 898"/>
                <a:gd name="T37" fmla="*/ 518 h 518"/>
                <a:gd name="T38" fmla="*/ 9 w 898"/>
                <a:gd name="T39" fmla="*/ 518 h 518"/>
                <a:gd name="T40" fmla="*/ 885 w 898"/>
                <a:gd name="T41" fmla="*/ 463 h 518"/>
                <a:gd name="T42" fmla="*/ 894 w 898"/>
                <a:gd name="T43" fmla="*/ 463 h 518"/>
                <a:gd name="T44" fmla="*/ 894 w 898"/>
                <a:gd name="T45" fmla="*/ 463 h 518"/>
                <a:gd name="T46" fmla="*/ 894 w 898"/>
                <a:gd name="T47" fmla="*/ 463 h 518"/>
                <a:gd name="T48" fmla="*/ 898 w 898"/>
                <a:gd name="T49" fmla="*/ 463 h 518"/>
                <a:gd name="T50" fmla="*/ 898 w 898"/>
                <a:gd name="T51" fmla="*/ 463 h 518"/>
                <a:gd name="T52" fmla="*/ 894 w 898"/>
                <a:gd name="T53" fmla="*/ 463 h 518"/>
                <a:gd name="T54" fmla="*/ 894 w 898"/>
                <a:gd name="T55" fmla="*/ 460 h 518"/>
                <a:gd name="T56" fmla="*/ 889 w 898"/>
                <a:gd name="T57" fmla="*/ 460 h 518"/>
                <a:gd name="T58" fmla="*/ 889 w 898"/>
                <a:gd name="T59" fmla="*/ 460 h 518"/>
                <a:gd name="T60" fmla="*/ 178 w 898"/>
                <a:gd name="T61" fmla="*/ 4 h 518"/>
                <a:gd name="T62" fmla="*/ 178 w 898"/>
                <a:gd name="T63" fmla="*/ 4 h 518"/>
                <a:gd name="T64" fmla="*/ 178 w 898"/>
                <a:gd name="T65" fmla="*/ 0 h 518"/>
                <a:gd name="T66" fmla="*/ 174 w 898"/>
                <a:gd name="T67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518">
                  <a:moveTo>
                    <a:pt x="885" y="463"/>
                  </a:moveTo>
                  <a:lnTo>
                    <a:pt x="885" y="463"/>
                  </a:lnTo>
                  <a:close/>
                  <a:moveTo>
                    <a:pt x="9" y="515"/>
                  </a:moveTo>
                  <a:lnTo>
                    <a:pt x="178" y="8"/>
                  </a:lnTo>
                  <a:lnTo>
                    <a:pt x="885" y="460"/>
                  </a:lnTo>
                  <a:lnTo>
                    <a:pt x="741" y="471"/>
                  </a:lnTo>
                  <a:lnTo>
                    <a:pt x="9" y="515"/>
                  </a:lnTo>
                  <a:close/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lnTo>
                    <a:pt x="174" y="4"/>
                  </a:lnTo>
                  <a:lnTo>
                    <a:pt x="102" y="217"/>
                  </a:lnTo>
                  <a:lnTo>
                    <a:pt x="4" y="518"/>
                  </a:lnTo>
                  <a:lnTo>
                    <a:pt x="0" y="518"/>
                  </a:lnTo>
                  <a:lnTo>
                    <a:pt x="0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9" y="518"/>
                  </a:lnTo>
                  <a:lnTo>
                    <a:pt x="885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8" y="463"/>
                  </a:lnTo>
                  <a:lnTo>
                    <a:pt x="898" y="463"/>
                  </a:lnTo>
                  <a:lnTo>
                    <a:pt x="894" y="463"/>
                  </a:lnTo>
                  <a:lnTo>
                    <a:pt x="894" y="460"/>
                  </a:lnTo>
                  <a:lnTo>
                    <a:pt x="889" y="460"/>
                  </a:lnTo>
                  <a:lnTo>
                    <a:pt x="889" y="460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0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75" name="Freeform 548"/>
            <p:cNvSpPr>
              <a:spLocks noEditPoints="1"/>
            </p:cNvSpPr>
            <p:nvPr/>
          </p:nvSpPr>
          <p:spPr bwMode="auto">
            <a:xfrm>
              <a:off x="701" y="2593"/>
              <a:ext cx="898" cy="518"/>
            </a:xfrm>
            <a:custGeom>
              <a:avLst/>
              <a:gdLst>
                <a:gd name="T0" fmla="*/ 885 w 898"/>
                <a:gd name="T1" fmla="*/ 463 h 518"/>
                <a:gd name="T2" fmla="*/ 885 w 898"/>
                <a:gd name="T3" fmla="*/ 463 h 518"/>
                <a:gd name="T4" fmla="*/ 9 w 898"/>
                <a:gd name="T5" fmla="*/ 515 h 518"/>
                <a:gd name="T6" fmla="*/ 178 w 898"/>
                <a:gd name="T7" fmla="*/ 8 h 518"/>
                <a:gd name="T8" fmla="*/ 885 w 898"/>
                <a:gd name="T9" fmla="*/ 460 h 518"/>
                <a:gd name="T10" fmla="*/ 741 w 898"/>
                <a:gd name="T11" fmla="*/ 471 h 518"/>
                <a:gd name="T12" fmla="*/ 9 w 898"/>
                <a:gd name="T13" fmla="*/ 515 h 518"/>
                <a:gd name="T14" fmla="*/ 174 w 898"/>
                <a:gd name="T15" fmla="*/ 0 h 518"/>
                <a:gd name="T16" fmla="*/ 174 w 898"/>
                <a:gd name="T17" fmla="*/ 0 h 518"/>
                <a:gd name="T18" fmla="*/ 174 w 898"/>
                <a:gd name="T19" fmla="*/ 0 h 518"/>
                <a:gd name="T20" fmla="*/ 174 w 898"/>
                <a:gd name="T21" fmla="*/ 4 h 518"/>
                <a:gd name="T22" fmla="*/ 102 w 898"/>
                <a:gd name="T23" fmla="*/ 217 h 518"/>
                <a:gd name="T24" fmla="*/ 4 w 898"/>
                <a:gd name="T25" fmla="*/ 518 h 518"/>
                <a:gd name="T26" fmla="*/ 0 w 898"/>
                <a:gd name="T27" fmla="*/ 518 h 518"/>
                <a:gd name="T28" fmla="*/ 0 w 898"/>
                <a:gd name="T29" fmla="*/ 518 h 518"/>
                <a:gd name="T30" fmla="*/ 4 w 898"/>
                <a:gd name="T31" fmla="*/ 518 h 518"/>
                <a:gd name="T32" fmla="*/ 4 w 898"/>
                <a:gd name="T33" fmla="*/ 518 h 518"/>
                <a:gd name="T34" fmla="*/ 4 w 898"/>
                <a:gd name="T35" fmla="*/ 518 h 518"/>
                <a:gd name="T36" fmla="*/ 4 w 898"/>
                <a:gd name="T37" fmla="*/ 518 h 518"/>
                <a:gd name="T38" fmla="*/ 9 w 898"/>
                <a:gd name="T39" fmla="*/ 518 h 518"/>
                <a:gd name="T40" fmla="*/ 885 w 898"/>
                <a:gd name="T41" fmla="*/ 463 h 518"/>
                <a:gd name="T42" fmla="*/ 894 w 898"/>
                <a:gd name="T43" fmla="*/ 463 h 518"/>
                <a:gd name="T44" fmla="*/ 894 w 898"/>
                <a:gd name="T45" fmla="*/ 463 h 518"/>
                <a:gd name="T46" fmla="*/ 894 w 898"/>
                <a:gd name="T47" fmla="*/ 463 h 518"/>
                <a:gd name="T48" fmla="*/ 898 w 898"/>
                <a:gd name="T49" fmla="*/ 463 h 518"/>
                <a:gd name="T50" fmla="*/ 898 w 898"/>
                <a:gd name="T51" fmla="*/ 463 h 518"/>
                <a:gd name="T52" fmla="*/ 894 w 898"/>
                <a:gd name="T53" fmla="*/ 463 h 518"/>
                <a:gd name="T54" fmla="*/ 894 w 898"/>
                <a:gd name="T55" fmla="*/ 460 h 518"/>
                <a:gd name="T56" fmla="*/ 889 w 898"/>
                <a:gd name="T57" fmla="*/ 460 h 518"/>
                <a:gd name="T58" fmla="*/ 889 w 898"/>
                <a:gd name="T59" fmla="*/ 460 h 518"/>
                <a:gd name="T60" fmla="*/ 178 w 898"/>
                <a:gd name="T61" fmla="*/ 4 h 518"/>
                <a:gd name="T62" fmla="*/ 178 w 898"/>
                <a:gd name="T63" fmla="*/ 4 h 518"/>
                <a:gd name="T64" fmla="*/ 178 w 898"/>
                <a:gd name="T65" fmla="*/ 0 h 518"/>
                <a:gd name="T66" fmla="*/ 174 w 898"/>
                <a:gd name="T67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518">
                  <a:moveTo>
                    <a:pt x="885" y="463"/>
                  </a:moveTo>
                  <a:lnTo>
                    <a:pt x="885" y="463"/>
                  </a:lnTo>
                  <a:moveTo>
                    <a:pt x="9" y="515"/>
                  </a:moveTo>
                  <a:lnTo>
                    <a:pt x="178" y="8"/>
                  </a:lnTo>
                  <a:lnTo>
                    <a:pt x="885" y="460"/>
                  </a:lnTo>
                  <a:lnTo>
                    <a:pt x="741" y="471"/>
                  </a:lnTo>
                  <a:lnTo>
                    <a:pt x="9" y="515"/>
                  </a:lnTo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lnTo>
                    <a:pt x="174" y="4"/>
                  </a:lnTo>
                  <a:lnTo>
                    <a:pt x="102" y="217"/>
                  </a:lnTo>
                  <a:lnTo>
                    <a:pt x="4" y="518"/>
                  </a:lnTo>
                  <a:lnTo>
                    <a:pt x="0" y="518"/>
                  </a:lnTo>
                  <a:lnTo>
                    <a:pt x="0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9" y="518"/>
                  </a:lnTo>
                  <a:lnTo>
                    <a:pt x="885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8" y="463"/>
                  </a:lnTo>
                  <a:lnTo>
                    <a:pt x="898" y="463"/>
                  </a:lnTo>
                  <a:lnTo>
                    <a:pt x="894" y="463"/>
                  </a:lnTo>
                  <a:lnTo>
                    <a:pt x="894" y="460"/>
                  </a:lnTo>
                  <a:lnTo>
                    <a:pt x="889" y="460"/>
                  </a:lnTo>
                  <a:lnTo>
                    <a:pt x="889" y="460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0"/>
                  </a:lnTo>
                  <a:lnTo>
                    <a:pt x="17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676" name="组合 1675"/>
          <p:cNvGrpSpPr/>
          <p:nvPr userDrawn="1"/>
        </p:nvGrpSpPr>
        <p:grpSpPr>
          <a:xfrm>
            <a:off x="3240773" y="543963"/>
            <a:ext cx="5848985" cy="5848985"/>
            <a:chOff x="115601" y="285647"/>
            <a:chExt cx="5848985" cy="5848985"/>
          </a:xfrm>
          <a:effectLst>
            <a:outerShdw dist="889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1677" name="椭圆 1676"/>
            <p:cNvSpPr/>
            <p:nvPr/>
          </p:nvSpPr>
          <p:spPr>
            <a:xfrm>
              <a:off x="118408" y="310644"/>
              <a:ext cx="5845838" cy="582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78" name="Group 4"/>
            <p:cNvGrpSpPr>
              <a:grpSpLocks noChangeAspect="1"/>
            </p:cNvGrpSpPr>
            <p:nvPr/>
          </p:nvGrpSpPr>
          <p:grpSpPr bwMode="auto">
            <a:xfrm>
              <a:off x="115601" y="285647"/>
              <a:ext cx="5848985" cy="5848985"/>
              <a:chOff x="0" y="5"/>
              <a:chExt cx="291" cy="291"/>
            </a:xfrm>
            <a:solidFill>
              <a:schemeClr val="accent4"/>
            </a:solidFill>
          </p:grpSpPr>
          <p:sp>
            <p:nvSpPr>
              <p:cNvPr id="1679" name="Freeform 5"/>
              <p:cNvSpPr>
                <a:spLocks/>
              </p:cNvSpPr>
              <p:nvPr/>
            </p:nvSpPr>
            <p:spPr bwMode="auto">
              <a:xfrm>
                <a:off x="0" y="41"/>
                <a:ext cx="194" cy="255"/>
              </a:xfrm>
              <a:custGeom>
                <a:avLst/>
                <a:gdLst>
                  <a:gd name="T0" fmla="*/ 80 w 80"/>
                  <a:gd name="T1" fmla="*/ 85 h 105"/>
                  <a:gd name="T2" fmla="*/ 74 w 80"/>
                  <a:gd name="T3" fmla="*/ 80 h 105"/>
                  <a:gd name="T4" fmla="*/ 72 w 80"/>
                  <a:gd name="T5" fmla="*/ 69 h 105"/>
                  <a:gd name="T6" fmla="*/ 75 w 80"/>
                  <a:gd name="T7" fmla="*/ 63 h 105"/>
                  <a:gd name="T8" fmla="*/ 72 w 80"/>
                  <a:gd name="T9" fmla="*/ 63 h 105"/>
                  <a:gd name="T10" fmla="*/ 67 w 80"/>
                  <a:gd name="T11" fmla="*/ 57 h 105"/>
                  <a:gd name="T12" fmla="*/ 63 w 80"/>
                  <a:gd name="T13" fmla="*/ 55 h 105"/>
                  <a:gd name="T14" fmla="*/ 53 w 80"/>
                  <a:gd name="T15" fmla="*/ 52 h 105"/>
                  <a:gd name="T16" fmla="*/ 45 w 80"/>
                  <a:gd name="T17" fmla="*/ 39 h 105"/>
                  <a:gd name="T18" fmla="*/ 41 w 80"/>
                  <a:gd name="T19" fmla="*/ 31 h 105"/>
                  <a:gd name="T20" fmla="*/ 42 w 80"/>
                  <a:gd name="T21" fmla="*/ 20 h 105"/>
                  <a:gd name="T22" fmla="*/ 36 w 80"/>
                  <a:gd name="T23" fmla="*/ 10 h 105"/>
                  <a:gd name="T24" fmla="*/ 29 w 80"/>
                  <a:gd name="T25" fmla="*/ 8 h 105"/>
                  <a:gd name="T26" fmla="*/ 25 w 80"/>
                  <a:gd name="T27" fmla="*/ 12 h 105"/>
                  <a:gd name="T28" fmla="*/ 19 w 80"/>
                  <a:gd name="T29" fmla="*/ 19 h 105"/>
                  <a:gd name="T30" fmla="*/ 22 w 80"/>
                  <a:gd name="T31" fmla="*/ 12 h 105"/>
                  <a:gd name="T32" fmla="*/ 20 w 80"/>
                  <a:gd name="T33" fmla="*/ 13 h 105"/>
                  <a:gd name="T34" fmla="*/ 19 w 80"/>
                  <a:gd name="T35" fmla="*/ 9 h 105"/>
                  <a:gd name="T36" fmla="*/ 23 w 80"/>
                  <a:gd name="T37" fmla="*/ 5 h 105"/>
                  <a:gd name="T38" fmla="*/ 20 w 80"/>
                  <a:gd name="T39" fmla="*/ 5 h 105"/>
                  <a:gd name="T40" fmla="*/ 20 w 80"/>
                  <a:gd name="T41" fmla="*/ 2 h 105"/>
                  <a:gd name="T42" fmla="*/ 23 w 80"/>
                  <a:gd name="T43" fmla="*/ 2 h 105"/>
                  <a:gd name="T44" fmla="*/ 21 w 80"/>
                  <a:gd name="T45" fmla="*/ 0 h 105"/>
                  <a:gd name="T46" fmla="*/ 0 w 80"/>
                  <a:gd name="T47" fmla="*/ 45 h 105"/>
                  <a:gd name="T48" fmla="*/ 60 w 80"/>
                  <a:gd name="T49" fmla="*/ 105 h 105"/>
                  <a:gd name="T50" fmla="*/ 72 w 80"/>
                  <a:gd name="T51" fmla="*/ 104 h 105"/>
                  <a:gd name="T52" fmla="*/ 80 w 80"/>
                  <a:gd name="T53" fmla="*/ 8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" h="105">
                    <a:moveTo>
                      <a:pt x="80" y="85"/>
                    </a:moveTo>
                    <a:cubicBezTo>
                      <a:pt x="78" y="83"/>
                      <a:pt x="76" y="82"/>
                      <a:pt x="74" y="80"/>
                    </a:cubicBezTo>
                    <a:cubicBezTo>
                      <a:pt x="73" y="77"/>
                      <a:pt x="73" y="73"/>
                      <a:pt x="72" y="69"/>
                    </a:cubicBezTo>
                    <a:cubicBezTo>
                      <a:pt x="73" y="67"/>
                      <a:pt x="74" y="65"/>
                      <a:pt x="75" y="63"/>
                    </a:cubicBezTo>
                    <a:cubicBezTo>
                      <a:pt x="74" y="63"/>
                      <a:pt x="73" y="63"/>
                      <a:pt x="72" y="63"/>
                    </a:cubicBezTo>
                    <a:cubicBezTo>
                      <a:pt x="70" y="61"/>
                      <a:pt x="69" y="59"/>
                      <a:pt x="67" y="57"/>
                    </a:cubicBezTo>
                    <a:cubicBezTo>
                      <a:pt x="66" y="56"/>
                      <a:pt x="64" y="56"/>
                      <a:pt x="63" y="55"/>
                    </a:cubicBezTo>
                    <a:cubicBezTo>
                      <a:pt x="60" y="54"/>
                      <a:pt x="56" y="53"/>
                      <a:pt x="53" y="52"/>
                    </a:cubicBezTo>
                    <a:cubicBezTo>
                      <a:pt x="50" y="47"/>
                      <a:pt x="48" y="43"/>
                      <a:pt x="45" y="39"/>
                    </a:cubicBezTo>
                    <a:cubicBezTo>
                      <a:pt x="44" y="36"/>
                      <a:pt x="42" y="33"/>
                      <a:pt x="41" y="31"/>
                    </a:cubicBezTo>
                    <a:cubicBezTo>
                      <a:pt x="41" y="27"/>
                      <a:pt x="41" y="23"/>
                      <a:pt x="42" y="20"/>
                    </a:cubicBezTo>
                    <a:cubicBezTo>
                      <a:pt x="40" y="16"/>
                      <a:pt x="38" y="13"/>
                      <a:pt x="36" y="10"/>
                    </a:cubicBezTo>
                    <a:cubicBezTo>
                      <a:pt x="34" y="9"/>
                      <a:pt x="31" y="9"/>
                      <a:pt x="29" y="8"/>
                    </a:cubicBezTo>
                    <a:cubicBezTo>
                      <a:pt x="28" y="9"/>
                      <a:pt x="26" y="10"/>
                      <a:pt x="25" y="12"/>
                    </a:cubicBezTo>
                    <a:cubicBezTo>
                      <a:pt x="22" y="14"/>
                      <a:pt x="20" y="16"/>
                      <a:pt x="19" y="19"/>
                    </a:cubicBezTo>
                    <a:cubicBezTo>
                      <a:pt x="20" y="16"/>
                      <a:pt x="21" y="14"/>
                      <a:pt x="22" y="12"/>
                    </a:cubicBezTo>
                    <a:cubicBezTo>
                      <a:pt x="22" y="12"/>
                      <a:pt x="21" y="13"/>
                      <a:pt x="20" y="13"/>
                    </a:cubicBezTo>
                    <a:cubicBezTo>
                      <a:pt x="20" y="11"/>
                      <a:pt x="20" y="10"/>
                      <a:pt x="19" y="9"/>
                    </a:cubicBezTo>
                    <a:cubicBezTo>
                      <a:pt x="20" y="7"/>
                      <a:pt x="21" y="6"/>
                      <a:pt x="23" y="5"/>
                    </a:cubicBezTo>
                    <a:cubicBezTo>
                      <a:pt x="21" y="5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21" y="2"/>
                      <a:pt x="22" y="2"/>
                      <a:pt x="23" y="2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8" y="11"/>
                      <a:pt x="0" y="27"/>
                      <a:pt x="0" y="45"/>
                    </a:cubicBezTo>
                    <a:cubicBezTo>
                      <a:pt x="0" y="78"/>
                      <a:pt x="27" y="105"/>
                      <a:pt x="60" y="105"/>
                    </a:cubicBezTo>
                    <a:cubicBezTo>
                      <a:pt x="64" y="105"/>
                      <a:pt x="68" y="105"/>
                      <a:pt x="72" y="104"/>
                    </a:cubicBezTo>
                    <a:cubicBezTo>
                      <a:pt x="74" y="100"/>
                      <a:pt x="77" y="93"/>
                      <a:pt x="8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80" name="Freeform 6"/>
              <p:cNvSpPr>
                <a:spLocks/>
              </p:cNvSpPr>
              <p:nvPr/>
            </p:nvSpPr>
            <p:spPr bwMode="auto">
              <a:xfrm>
                <a:off x="67" y="5"/>
                <a:ext cx="224" cy="283"/>
              </a:xfrm>
              <a:custGeom>
                <a:avLst/>
                <a:gdLst>
                  <a:gd name="T0" fmla="*/ 32 w 92"/>
                  <a:gd name="T1" fmla="*/ 0 h 117"/>
                  <a:gd name="T2" fmla="*/ 0 w 92"/>
                  <a:gd name="T3" fmla="*/ 10 h 117"/>
                  <a:gd name="T4" fmla="*/ 11 w 92"/>
                  <a:gd name="T5" fmla="*/ 13 h 117"/>
                  <a:gd name="T6" fmla="*/ 17 w 92"/>
                  <a:gd name="T7" fmla="*/ 11 h 117"/>
                  <a:gd name="T8" fmla="*/ 26 w 92"/>
                  <a:gd name="T9" fmla="*/ 13 h 117"/>
                  <a:gd name="T10" fmla="*/ 47 w 92"/>
                  <a:gd name="T11" fmla="*/ 13 h 117"/>
                  <a:gd name="T12" fmla="*/ 49 w 92"/>
                  <a:gd name="T13" fmla="*/ 19 h 117"/>
                  <a:gd name="T14" fmla="*/ 40 w 92"/>
                  <a:gd name="T15" fmla="*/ 20 h 117"/>
                  <a:gd name="T16" fmla="*/ 38 w 92"/>
                  <a:gd name="T17" fmla="*/ 24 h 117"/>
                  <a:gd name="T18" fmla="*/ 48 w 92"/>
                  <a:gd name="T19" fmla="*/ 32 h 117"/>
                  <a:gd name="T20" fmla="*/ 50 w 92"/>
                  <a:gd name="T21" fmla="*/ 32 h 117"/>
                  <a:gd name="T22" fmla="*/ 50 w 92"/>
                  <a:gd name="T23" fmla="*/ 22 h 117"/>
                  <a:gd name="T24" fmla="*/ 56 w 92"/>
                  <a:gd name="T25" fmla="*/ 23 h 117"/>
                  <a:gd name="T26" fmla="*/ 59 w 92"/>
                  <a:gd name="T27" fmla="*/ 29 h 117"/>
                  <a:gd name="T28" fmla="*/ 61 w 92"/>
                  <a:gd name="T29" fmla="*/ 28 h 117"/>
                  <a:gd name="T30" fmla="*/ 67 w 92"/>
                  <a:gd name="T31" fmla="*/ 43 h 117"/>
                  <a:gd name="T32" fmla="*/ 60 w 92"/>
                  <a:gd name="T33" fmla="*/ 45 h 117"/>
                  <a:gd name="T34" fmla="*/ 53 w 92"/>
                  <a:gd name="T35" fmla="*/ 49 h 117"/>
                  <a:gd name="T36" fmla="*/ 48 w 92"/>
                  <a:gd name="T37" fmla="*/ 57 h 117"/>
                  <a:gd name="T38" fmla="*/ 48 w 92"/>
                  <a:gd name="T39" fmla="*/ 61 h 117"/>
                  <a:gd name="T40" fmla="*/ 45 w 92"/>
                  <a:gd name="T41" fmla="*/ 62 h 117"/>
                  <a:gd name="T42" fmla="*/ 44 w 92"/>
                  <a:gd name="T43" fmla="*/ 57 h 117"/>
                  <a:gd name="T44" fmla="*/ 34 w 92"/>
                  <a:gd name="T45" fmla="*/ 58 h 117"/>
                  <a:gd name="T46" fmla="*/ 32 w 92"/>
                  <a:gd name="T47" fmla="*/ 64 h 117"/>
                  <a:gd name="T48" fmla="*/ 35 w 92"/>
                  <a:gd name="T49" fmla="*/ 68 h 117"/>
                  <a:gd name="T50" fmla="*/ 38 w 92"/>
                  <a:gd name="T51" fmla="*/ 65 h 117"/>
                  <a:gd name="T52" fmla="*/ 42 w 92"/>
                  <a:gd name="T53" fmla="*/ 65 h 117"/>
                  <a:gd name="T54" fmla="*/ 40 w 92"/>
                  <a:gd name="T55" fmla="*/ 70 h 117"/>
                  <a:gd name="T56" fmla="*/ 44 w 92"/>
                  <a:gd name="T57" fmla="*/ 70 h 117"/>
                  <a:gd name="T58" fmla="*/ 45 w 92"/>
                  <a:gd name="T59" fmla="*/ 76 h 117"/>
                  <a:gd name="T60" fmla="*/ 48 w 92"/>
                  <a:gd name="T61" fmla="*/ 76 h 117"/>
                  <a:gd name="T62" fmla="*/ 50 w 92"/>
                  <a:gd name="T63" fmla="*/ 73 h 117"/>
                  <a:gd name="T64" fmla="*/ 62 w 92"/>
                  <a:gd name="T65" fmla="*/ 74 h 117"/>
                  <a:gd name="T66" fmla="*/ 68 w 92"/>
                  <a:gd name="T67" fmla="*/ 79 h 117"/>
                  <a:gd name="T68" fmla="*/ 68 w 92"/>
                  <a:gd name="T69" fmla="*/ 84 h 117"/>
                  <a:gd name="T70" fmla="*/ 73 w 92"/>
                  <a:gd name="T71" fmla="*/ 86 h 117"/>
                  <a:gd name="T72" fmla="*/ 70 w 92"/>
                  <a:gd name="T73" fmla="*/ 99 h 117"/>
                  <a:gd name="T74" fmla="*/ 66 w 92"/>
                  <a:gd name="T75" fmla="*/ 101 h 117"/>
                  <a:gd name="T76" fmla="*/ 65 w 92"/>
                  <a:gd name="T77" fmla="*/ 105 h 117"/>
                  <a:gd name="T78" fmla="*/ 53 w 92"/>
                  <a:gd name="T79" fmla="*/ 116 h 117"/>
                  <a:gd name="T80" fmla="*/ 53 w 92"/>
                  <a:gd name="T81" fmla="*/ 117 h 117"/>
                  <a:gd name="T82" fmla="*/ 92 w 92"/>
                  <a:gd name="T83" fmla="*/ 60 h 117"/>
                  <a:gd name="T84" fmla="*/ 32 w 92"/>
                  <a:gd name="T8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2" h="117">
                    <a:moveTo>
                      <a:pt x="32" y="0"/>
                    </a:moveTo>
                    <a:cubicBezTo>
                      <a:pt x="20" y="0"/>
                      <a:pt x="9" y="4"/>
                      <a:pt x="0" y="10"/>
                    </a:cubicBezTo>
                    <a:cubicBezTo>
                      <a:pt x="4" y="11"/>
                      <a:pt x="7" y="12"/>
                      <a:pt x="11" y="13"/>
                    </a:cubicBezTo>
                    <a:cubicBezTo>
                      <a:pt x="13" y="12"/>
                      <a:pt x="15" y="11"/>
                      <a:pt x="17" y="11"/>
                    </a:cubicBezTo>
                    <a:cubicBezTo>
                      <a:pt x="20" y="11"/>
                      <a:pt x="23" y="12"/>
                      <a:pt x="26" y="13"/>
                    </a:cubicBezTo>
                    <a:cubicBezTo>
                      <a:pt x="34" y="13"/>
                      <a:pt x="41" y="12"/>
                      <a:pt x="47" y="13"/>
                    </a:cubicBezTo>
                    <a:cubicBezTo>
                      <a:pt x="48" y="14"/>
                      <a:pt x="48" y="17"/>
                      <a:pt x="49" y="19"/>
                    </a:cubicBezTo>
                    <a:cubicBezTo>
                      <a:pt x="46" y="19"/>
                      <a:pt x="43" y="20"/>
                      <a:pt x="40" y="20"/>
                    </a:cubicBezTo>
                    <a:cubicBezTo>
                      <a:pt x="39" y="21"/>
                      <a:pt x="39" y="22"/>
                      <a:pt x="38" y="24"/>
                    </a:cubicBezTo>
                    <a:cubicBezTo>
                      <a:pt x="41" y="26"/>
                      <a:pt x="45" y="29"/>
                      <a:pt x="48" y="32"/>
                    </a:cubicBezTo>
                    <a:cubicBezTo>
                      <a:pt x="48" y="32"/>
                      <a:pt x="49" y="32"/>
                      <a:pt x="50" y="32"/>
                    </a:cubicBezTo>
                    <a:cubicBezTo>
                      <a:pt x="50" y="29"/>
                      <a:pt x="50" y="25"/>
                      <a:pt x="50" y="22"/>
                    </a:cubicBezTo>
                    <a:cubicBezTo>
                      <a:pt x="52" y="23"/>
                      <a:pt x="54" y="23"/>
                      <a:pt x="56" y="23"/>
                    </a:cubicBezTo>
                    <a:cubicBezTo>
                      <a:pt x="57" y="25"/>
                      <a:pt x="58" y="27"/>
                      <a:pt x="59" y="29"/>
                    </a:cubicBezTo>
                    <a:cubicBezTo>
                      <a:pt x="59" y="29"/>
                      <a:pt x="60" y="28"/>
                      <a:pt x="61" y="28"/>
                    </a:cubicBezTo>
                    <a:cubicBezTo>
                      <a:pt x="63" y="33"/>
                      <a:pt x="65" y="38"/>
                      <a:pt x="67" y="43"/>
                    </a:cubicBezTo>
                    <a:cubicBezTo>
                      <a:pt x="65" y="43"/>
                      <a:pt x="63" y="44"/>
                      <a:pt x="60" y="45"/>
                    </a:cubicBezTo>
                    <a:cubicBezTo>
                      <a:pt x="58" y="46"/>
                      <a:pt x="56" y="47"/>
                      <a:pt x="53" y="49"/>
                    </a:cubicBezTo>
                    <a:cubicBezTo>
                      <a:pt x="52" y="51"/>
                      <a:pt x="50" y="54"/>
                      <a:pt x="48" y="57"/>
                    </a:cubicBezTo>
                    <a:cubicBezTo>
                      <a:pt x="48" y="58"/>
                      <a:pt x="48" y="60"/>
                      <a:pt x="48" y="61"/>
                    </a:cubicBezTo>
                    <a:cubicBezTo>
                      <a:pt x="47" y="61"/>
                      <a:pt x="46" y="62"/>
                      <a:pt x="45" y="62"/>
                    </a:cubicBezTo>
                    <a:cubicBezTo>
                      <a:pt x="45" y="60"/>
                      <a:pt x="44" y="58"/>
                      <a:pt x="44" y="57"/>
                    </a:cubicBezTo>
                    <a:cubicBezTo>
                      <a:pt x="41" y="57"/>
                      <a:pt x="37" y="58"/>
                      <a:pt x="34" y="58"/>
                    </a:cubicBezTo>
                    <a:cubicBezTo>
                      <a:pt x="34" y="60"/>
                      <a:pt x="33" y="62"/>
                      <a:pt x="32" y="64"/>
                    </a:cubicBezTo>
                    <a:cubicBezTo>
                      <a:pt x="33" y="65"/>
                      <a:pt x="34" y="66"/>
                      <a:pt x="35" y="68"/>
                    </a:cubicBezTo>
                    <a:cubicBezTo>
                      <a:pt x="36" y="67"/>
                      <a:pt x="37" y="66"/>
                      <a:pt x="38" y="65"/>
                    </a:cubicBezTo>
                    <a:cubicBezTo>
                      <a:pt x="39" y="65"/>
                      <a:pt x="41" y="65"/>
                      <a:pt x="42" y="65"/>
                    </a:cubicBezTo>
                    <a:cubicBezTo>
                      <a:pt x="41" y="67"/>
                      <a:pt x="41" y="68"/>
                      <a:pt x="40" y="70"/>
                    </a:cubicBezTo>
                    <a:cubicBezTo>
                      <a:pt x="41" y="70"/>
                      <a:pt x="43" y="70"/>
                      <a:pt x="44" y="70"/>
                    </a:cubicBezTo>
                    <a:cubicBezTo>
                      <a:pt x="45" y="72"/>
                      <a:pt x="45" y="74"/>
                      <a:pt x="45" y="76"/>
                    </a:cubicBezTo>
                    <a:cubicBezTo>
                      <a:pt x="46" y="76"/>
                      <a:pt x="47" y="76"/>
                      <a:pt x="48" y="76"/>
                    </a:cubicBezTo>
                    <a:cubicBezTo>
                      <a:pt x="49" y="75"/>
                      <a:pt x="49" y="74"/>
                      <a:pt x="50" y="73"/>
                    </a:cubicBezTo>
                    <a:cubicBezTo>
                      <a:pt x="54" y="73"/>
                      <a:pt x="58" y="74"/>
                      <a:pt x="62" y="74"/>
                    </a:cubicBezTo>
                    <a:cubicBezTo>
                      <a:pt x="64" y="76"/>
                      <a:pt x="66" y="78"/>
                      <a:pt x="68" y="79"/>
                    </a:cubicBezTo>
                    <a:cubicBezTo>
                      <a:pt x="68" y="81"/>
                      <a:pt x="68" y="82"/>
                      <a:pt x="68" y="84"/>
                    </a:cubicBezTo>
                    <a:cubicBezTo>
                      <a:pt x="70" y="85"/>
                      <a:pt x="72" y="86"/>
                      <a:pt x="73" y="86"/>
                    </a:cubicBezTo>
                    <a:cubicBezTo>
                      <a:pt x="72" y="90"/>
                      <a:pt x="71" y="94"/>
                      <a:pt x="70" y="99"/>
                    </a:cubicBezTo>
                    <a:cubicBezTo>
                      <a:pt x="69" y="99"/>
                      <a:pt x="68" y="100"/>
                      <a:pt x="66" y="101"/>
                    </a:cubicBezTo>
                    <a:cubicBezTo>
                      <a:pt x="66" y="103"/>
                      <a:pt x="65" y="104"/>
                      <a:pt x="65" y="105"/>
                    </a:cubicBezTo>
                    <a:cubicBezTo>
                      <a:pt x="62" y="109"/>
                      <a:pt x="58" y="113"/>
                      <a:pt x="53" y="116"/>
                    </a:cubicBezTo>
                    <a:cubicBezTo>
                      <a:pt x="53" y="116"/>
                      <a:pt x="53" y="116"/>
                      <a:pt x="53" y="117"/>
                    </a:cubicBezTo>
                    <a:cubicBezTo>
                      <a:pt x="76" y="108"/>
                      <a:pt x="92" y="86"/>
                      <a:pt x="92" y="60"/>
                    </a:cubicBezTo>
                    <a:cubicBezTo>
                      <a:pt x="92" y="27"/>
                      <a:pt x="65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552" name="副标题 2"/>
          <p:cNvSpPr>
            <a:spLocks noGrp="1"/>
          </p:cNvSpPr>
          <p:nvPr>
            <p:ph type="subTitle" idx="1"/>
          </p:nvPr>
        </p:nvSpPr>
        <p:spPr>
          <a:xfrm>
            <a:off x="669926" y="3539151"/>
            <a:ext cx="10850562" cy="55879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553" name="标题 1"/>
          <p:cNvSpPr>
            <a:spLocks noGrp="1"/>
          </p:cNvSpPr>
          <p:nvPr>
            <p:ph type="ctrTitle"/>
          </p:nvPr>
        </p:nvSpPr>
        <p:spPr>
          <a:xfrm>
            <a:off x="669926" y="2840560"/>
            <a:ext cx="10850562" cy="69859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39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92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93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89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305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698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63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03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2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75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B31A-FC9D-464D-9210-BA5F7A932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02197F-9A7B-490B-8C84-2E18B1E52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CC8307-24EF-474D-BFDB-1B0611FCE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2468-2F92-4881-A732-06212F3A20C4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FC399E-0C78-4A8B-B433-65C8CC50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36D5E5-81D7-4B5B-9495-523C0B9E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D25D-C9FE-45AD-A974-C70C433EC4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36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流程图: 手动输入 41"/>
          <p:cNvSpPr/>
          <p:nvPr userDrawn="1"/>
        </p:nvSpPr>
        <p:spPr>
          <a:xfrm rot="16200000" flipH="1">
            <a:off x="5434000" y="63975"/>
            <a:ext cx="6858002" cy="673005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Group 4"/>
          <p:cNvGrpSpPr>
            <a:grpSpLocks noChangeAspect="1"/>
          </p:cNvGrpSpPr>
          <p:nvPr userDrawn="1"/>
        </p:nvGrpSpPr>
        <p:grpSpPr bwMode="auto">
          <a:xfrm>
            <a:off x="-802138" y="-208917"/>
            <a:ext cx="15141911" cy="9342157"/>
            <a:chOff x="185" y="-4"/>
            <a:chExt cx="7198" cy="4324"/>
          </a:xfrm>
          <a:solidFill>
            <a:schemeClr val="bg1">
              <a:alpha val="28000"/>
            </a:schemeClr>
          </a:solidFill>
        </p:grpSpPr>
        <p:grpSp>
          <p:nvGrpSpPr>
            <p:cNvPr id="66" name="Group 205"/>
            <p:cNvGrpSpPr>
              <a:grpSpLocks/>
            </p:cNvGrpSpPr>
            <p:nvPr/>
          </p:nvGrpSpPr>
          <p:grpSpPr bwMode="auto">
            <a:xfrm>
              <a:off x="185" y="-4"/>
              <a:ext cx="7198" cy="4024"/>
              <a:chOff x="185" y="-4"/>
              <a:chExt cx="7198" cy="4024"/>
            </a:xfrm>
            <a:grpFill/>
          </p:grpSpPr>
          <p:sp>
            <p:nvSpPr>
              <p:cNvPr id="410" name="Freeform 5"/>
              <p:cNvSpPr>
                <a:spLocks/>
              </p:cNvSpPr>
              <p:nvPr/>
            </p:nvSpPr>
            <p:spPr bwMode="auto">
              <a:xfrm>
                <a:off x="1578" y="1139"/>
                <a:ext cx="186" cy="786"/>
              </a:xfrm>
              <a:custGeom>
                <a:avLst/>
                <a:gdLst>
                  <a:gd name="T0" fmla="*/ 186 w 186"/>
                  <a:gd name="T1" fmla="*/ 0 h 786"/>
                  <a:gd name="T2" fmla="*/ 186 w 186"/>
                  <a:gd name="T3" fmla="*/ 0 h 786"/>
                  <a:gd name="T4" fmla="*/ 0 w 186"/>
                  <a:gd name="T5" fmla="*/ 786 h 786"/>
                  <a:gd name="T6" fmla="*/ 0 w 186"/>
                  <a:gd name="T7" fmla="*/ 786 h 786"/>
                  <a:gd name="T8" fmla="*/ 186 w 186"/>
                  <a:gd name="T9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6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18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1" name="Freeform 6"/>
              <p:cNvSpPr>
                <a:spLocks/>
              </p:cNvSpPr>
              <p:nvPr/>
            </p:nvSpPr>
            <p:spPr bwMode="auto">
              <a:xfrm>
                <a:off x="1578" y="1139"/>
                <a:ext cx="186" cy="786"/>
              </a:xfrm>
              <a:custGeom>
                <a:avLst/>
                <a:gdLst>
                  <a:gd name="T0" fmla="*/ 186 w 186"/>
                  <a:gd name="T1" fmla="*/ 0 h 786"/>
                  <a:gd name="T2" fmla="*/ 186 w 186"/>
                  <a:gd name="T3" fmla="*/ 0 h 786"/>
                  <a:gd name="T4" fmla="*/ 0 w 186"/>
                  <a:gd name="T5" fmla="*/ 786 h 786"/>
                  <a:gd name="T6" fmla="*/ 0 w 186"/>
                  <a:gd name="T7" fmla="*/ 786 h 786"/>
                  <a:gd name="T8" fmla="*/ 186 w 186"/>
                  <a:gd name="T9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6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18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2" name="Freeform 7"/>
              <p:cNvSpPr>
                <a:spLocks/>
              </p:cNvSpPr>
              <p:nvPr/>
            </p:nvSpPr>
            <p:spPr bwMode="auto">
              <a:xfrm>
                <a:off x="1582" y="1139"/>
                <a:ext cx="186" cy="790"/>
              </a:xfrm>
              <a:custGeom>
                <a:avLst/>
                <a:gdLst>
                  <a:gd name="T0" fmla="*/ 186 w 186"/>
                  <a:gd name="T1" fmla="*/ 0 h 790"/>
                  <a:gd name="T2" fmla="*/ 186 w 186"/>
                  <a:gd name="T3" fmla="*/ 0 h 790"/>
                  <a:gd name="T4" fmla="*/ 0 w 186"/>
                  <a:gd name="T5" fmla="*/ 790 h 790"/>
                  <a:gd name="T6" fmla="*/ 186 w 186"/>
                  <a:gd name="T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790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90"/>
                    </a:lnTo>
                    <a:lnTo>
                      <a:pt x="18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3" name="Freeform 8"/>
              <p:cNvSpPr>
                <a:spLocks/>
              </p:cNvSpPr>
              <p:nvPr/>
            </p:nvSpPr>
            <p:spPr bwMode="auto">
              <a:xfrm>
                <a:off x="1582" y="1139"/>
                <a:ext cx="186" cy="790"/>
              </a:xfrm>
              <a:custGeom>
                <a:avLst/>
                <a:gdLst>
                  <a:gd name="T0" fmla="*/ 186 w 186"/>
                  <a:gd name="T1" fmla="*/ 0 h 790"/>
                  <a:gd name="T2" fmla="*/ 186 w 186"/>
                  <a:gd name="T3" fmla="*/ 0 h 790"/>
                  <a:gd name="T4" fmla="*/ 0 w 186"/>
                  <a:gd name="T5" fmla="*/ 790 h 790"/>
                  <a:gd name="T6" fmla="*/ 186 w 186"/>
                  <a:gd name="T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790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90"/>
                    </a:lnTo>
                    <a:lnTo>
                      <a:pt x="18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4" name="Freeform 9"/>
              <p:cNvSpPr>
                <a:spLocks/>
              </p:cNvSpPr>
              <p:nvPr/>
            </p:nvSpPr>
            <p:spPr bwMode="auto">
              <a:xfrm>
                <a:off x="955" y="1723"/>
                <a:ext cx="623" cy="206"/>
              </a:xfrm>
              <a:custGeom>
                <a:avLst/>
                <a:gdLst>
                  <a:gd name="T0" fmla="*/ 0 w 623"/>
                  <a:gd name="T1" fmla="*/ 0 h 206"/>
                  <a:gd name="T2" fmla="*/ 623 w 623"/>
                  <a:gd name="T3" fmla="*/ 206 h 206"/>
                  <a:gd name="T4" fmla="*/ 623 w 623"/>
                  <a:gd name="T5" fmla="*/ 206 h 206"/>
                  <a:gd name="T6" fmla="*/ 0 w 623"/>
                  <a:gd name="T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3" h="206">
                    <a:moveTo>
                      <a:pt x="0" y="0"/>
                    </a:moveTo>
                    <a:lnTo>
                      <a:pt x="623" y="206"/>
                    </a:lnTo>
                    <a:lnTo>
                      <a:pt x="623" y="2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5" name="Freeform 10"/>
              <p:cNvSpPr>
                <a:spLocks/>
              </p:cNvSpPr>
              <p:nvPr/>
            </p:nvSpPr>
            <p:spPr bwMode="auto">
              <a:xfrm>
                <a:off x="955" y="1723"/>
                <a:ext cx="623" cy="206"/>
              </a:xfrm>
              <a:custGeom>
                <a:avLst/>
                <a:gdLst>
                  <a:gd name="T0" fmla="*/ 0 w 623"/>
                  <a:gd name="T1" fmla="*/ 0 h 206"/>
                  <a:gd name="T2" fmla="*/ 623 w 623"/>
                  <a:gd name="T3" fmla="*/ 206 h 206"/>
                  <a:gd name="T4" fmla="*/ 623 w 623"/>
                  <a:gd name="T5" fmla="*/ 206 h 206"/>
                  <a:gd name="T6" fmla="*/ 0 w 623"/>
                  <a:gd name="T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3" h="206">
                    <a:moveTo>
                      <a:pt x="0" y="0"/>
                    </a:moveTo>
                    <a:lnTo>
                      <a:pt x="623" y="206"/>
                    </a:lnTo>
                    <a:lnTo>
                      <a:pt x="623" y="20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6" name="Freeform 11"/>
              <p:cNvSpPr>
                <a:spLocks/>
              </p:cNvSpPr>
              <p:nvPr/>
            </p:nvSpPr>
            <p:spPr bwMode="auto">
              <a:xfrm>
                <a:off x="1578" y="1135"/>
                <a:ext cx="190" cy="794"/>
              </a:xfrm>
              <a:custGeom>
                <a:avLst/>
                <a:gdLst>
                  <a:gd name="T0" fmla="*/ 190 w 190"/>
                  <a:gd name="T1" fmla="*/ 0 h 794"/>
                  <a:gd name="T2" fmla="*/ 190 w 190"/>
                  <a:gd name="T3" fmla="*/ 4 h 794"/>
                  <a:gd name="T4" fmla="*/ 186 w 190"/>
                  <a:gd name="T5" fmla="*/ 4 h 794"/>
                  <a:gd name="T6" fmla="*/ 0 w 190"/>
                  <a:gd name="T7" fmla="*/ 790 h 794"/>
                  <a:gd name="T8" fmla="*/ 4 w 190"/>
                  <a:gd name="T9" fmla="*/ 790 h 794"/>
                  <a:gd name="T10" fmla="*/ 4 w 190"/>
                  <a:gd name="T11" fmla="*/ 790 h 794"/>
                  <a:gd name="T12" fmla="*/ 4 w 190"/>
                  <a:gd name="T13" fmla="*/ 794 h 794"/>
                  <a:gd name="T14" fmla="*/ 4 w 190"/>
                  <a:gd name="T15" fmla="*/ 794 h 794"/>
                  <a:gd name="T16" fmla="*/ 190 w 190"/>
                  <a:gd name="T17" fmla="*/ 4 h 794"/>
                  <a:gd name="T18" fmla="*/ 190 w 190"/>
                  <a:gd name="T19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" h="794">
                    <a:moveTo>
                      <a:pt x="190" y="0"/>
                    </a:moveTo>
                    <a:lnTo>
                      <a:pt x="190" y="4"/>
                    </a:lnTo>
                    <a:lnTo>
                      <a:pt x="186" y="4"/>
                    </a:lnTo>
                    <a:lnTo>
                      <a:pt x="0" y="790"/>
                    </a:lnTo>
                    <a:lnTo>
                      <a:pt x="4" y="790"/>
                    </a:lnTo>
                    <a:lnTo>
                      <a:pt x="4" y="790"/>
                    </a:lnTo>
                    <a:lnTo>
                      <a:pt x="4" y="794"/>
                    </a:lnTo>
                    <a:lnTo>
                      <a:pt x="4" y="794"/>
                    </a:lnTo>
                    <a:lnTo>
                      <a:pt x="190" y="4"/>
                    </a:lnTo>
                    <a:lnTo>
                      <a:pt x="19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7" name="Freeform 12"/>
              <p:cNvSpPr>
                <a:spLocks/>
              </p:cNvSpPr>
              <p:nvPr/>
            </p:nvSpPr>
            <p:spPr bwMode="auto">
              <a:xfrm>
                <a:off x="1578" y="1135"/>
                <a:ext cx="190" cy="794"/>
              </a:xfrm>
              <a:custGeom>
                <a:avLst/>
                <a:gdLst>
                  <a:gd name="T0" fmla="*/ 190 w 190"/>
                  <a:gd name="T1" fmla="*/ 0 h 794"/>
                  <a:gd name="T2" fmla="*/ 190 w 190"/>
                  <a:gd name="T3" fmla="*/ 4 h 794"/>
                  <a:gd name="T4" fmla="*/ 186 w 190"/>
                  <a:gd name="T5" fmla="*/ 4 h 794"/>
                  <a:gd name="T6" fmla="*/ 0 w 190"/>
                  <a:gd name="T7" fmla="*/ 790 h 794"/>
                  <a:gd name="T8" fmla="*/ 4 w 190"/>
                  <a:gd name="T9" fmla="*/ 790 h 794"/>
                  <a:gd name="T10" fmla="*/ 4 w 190"/>
                  <a:gd name="T11" fmla="*/ 790 h 794"/>
                  <a:gd name="T12" fmla="*/ 4 w 190"/>
                  <a:gd name="T13" fmla="*/ 794 h 794"/>
                  <a:gd name="T14" fmla="*/ 4 w 190"/>
                  <a:gd name="T15" fmla="*/ 794 h 794"/>
                  <a:gd name="T16" fmla="*/ 190 w 190"/>
                  <a:gd name="T17" fmla="*/ 4 h 794"/>
                  <a:gd name="T18" fmla="*/ 190 w 190"/>
                  <a:gd name="T19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" h="794">
                    <a:moveTo>
                      <a:pt x="190" y="0"/>
                    </a:moveTo>
                    <a:lnTo>
                      <a:pt x="190" y="4"/>
                    </a:lnTo>
                    <a:lnTo>
                      <a:pt x="186" y="4"/>
                    </a:lnTo>
                    <a:lnTo>
                      <a:pt x="0" y="790"/>
                    </a:lnTo>
                    <a:lnTo>
                      <a:pt x="4" y="790"/>
                    </a:lnTo>
                    <a:lnTo>
                      <a:pt x="4" y="790"/>
                    </a:lnTo>
                    <a:lnTo>
                      <a:pt x="4" y="794"/>
                    </a:lnTo>
                    <a:lnTo>
                      <a:pt x="4" y="794"/>
                    </a:lnTo>
                    <a:lnTo>
                      <a:pt x="190" y="4"/>
                    </a:lnTo>
                    <a:lnTo>
                      <a:pt x="19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8" name="Freeform 13"/>
              <p:cNvSpPr>
                <a:spLocks/>
              </p:cNvSpPr>
              <p:nvPr/>
            </p:nvSpPr>
            <p:spPr bwMode="auto">
              <a:xfrm>
                <a:off x="1595" y="3060"/>
                <a:ext cx="533" cy="228"/>
              </a:xfrm>
              <a:custGeom>
                <a:avLst/>
                <a:gdLst>
                  <a:gd name="T0" fmla="*/ 0 w 533"/>
                  <a:gd name="T1" fmla="*/ 0 h 228"/>
                  <a:gd name="T2" fmla="*/ 0 w 533"/>
                  <a:gd name="T3" fmla="*/ 0 h 228"/>
                  <a:gd name="T4" fmla="*/ 533 w 533"/>
                  <a:gd name="T5" fmla="*/ 228 h 228"/>
                  <a:gd name="T6" fmla="*/ 0 w 533"/>
                  <a:gd name="T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3" h="228">
                    <a:moveTo>
                      <a:pt x="0" y="0"/>
                    </a:moveTo>
                    <a:lnTo>
                      <a:pt x="0" y="0"/>
                    </a:lnTo>
                    <a:lnTo>
                      <a:pt x="533" y="2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9" name="Freeform 14"/>
              <p:cNvSpPr>
                <a:spLocks/>
              </p:cNvSpPr>
              <p:nvPr/>
            </p:nvSpPr>
            <p:spPr bwMode="auto">
              <a:xfrm>
                <a:off x="1595" y="3060"/>
                <a:ext cx="533" cy="228"/>
              </a:xfrm>
              <a:custGeom>
                <a:avLst/>
                <a:gdLst>
                  <a:gd name="T0" fmla="*/ 0 w 533"/>
                  <a:gd name="T1" fmla="*/ 0 h 228"/>
                  <a:gd name="T2" fmla="*/ 0 w 533"/>
                  <a:gd name="T3" fmla="*/ 0 h 228"/>
                  <a:gd name="T4" fmla="*/ 533 w 533"/>
                  <a:gd name="T5" fmla="*/ 228 h 228"/>
                  <a:gd name="T6" fmla="*/ 0 w 533"/>
                  <a:gd name="T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3" h="228">
                    <a:moveTo>
                      <a:pt x="0" y="0"/>
                    </a:moveTo>
                    <a:lnTo>
                      <a:pt x="0" y="0"/>
                    </a:lnTo>
                    <a:lnTo>
                      <a:pt x="533" y="22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0" name="Freeform 15"/>
              <p:cNvSpPr>
                <a:spLocks/>
              </p:cNvSpPr>
              <p:nvPr/>
            </p:nvSpPr>
            <p:spPr bwMode="auto">
              <a:xfrm>
                <a:off x="1590" y="3060"/>
                <a:ext cx="360" cy="955"/>
              </a:xfrm>
              <a:custGeom>
                <a:avLst/>
                <a:gdLst>
                  <a:gd name="T0" fmla="*/ 0 w 360"/>
                  <a:gd name="T1" fmla="*/ 0 h 955"/>
                  <a:gd name="T2" fmla="*/ 0 w 360"/>
                  <a:gd name="T3" fmla="*/ 0 h 955"/>
                  <a:gd name="T4" fmla="*/ 360 w 360"/>
                  <a:gd name="T5" fmla="*/ 955 h 955"/>
                  <a:gd name="T6" fmla="*/ 0 w 360"/>
                  <a:gd name="T7" fmla="*/ 0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955">
                    <a:moveTo>
                      <a:pt x="0" y="0"/>
                    </a:moveTo>
                    <a:lnTo>
                      <a:pt x="0" y="0"/>
                    </a:lnTo>
                    <a:lnTo>
                      <a:pt x="360" y="95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1" name="Freeform 16"/>
              <p:cNvSpPr>
                <a:spLocks/>
              </p:cNvSpPr>
              <p:nvPr/>
            </p:nvSpPr>
            <p:spPr bwMode="auto">
              <a:xfrm>
                <a:off x="1590" y="3060"/>
                <a:ext cx="360" cy="955"/>
              </a:xfrm>
              <a:custGeom>
                <a:avLst/>
                <a:gdLst>
                  <a:gd name="T0" fmla="*/ 0 w 360"/>
                  <a:gd name="T1" fmla="*/ 0 h 955"/>
                  <a:gd name="T2" fmla="*/ 0 w 360"/>
                  <a:gd name="T3" fmla="*/ 0 h 955"/>
                  <a:gd name="T4" fmla="*/ 360 w 360"/>
                  <a:gd name="T5" fmla="*/ 955 h 955"/>
                  <a:gd name="T6" fmla="*/ 0 w 360"/>
                  <a:gd name="T7" fmla="*/ 0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955">
                    <a:moveTo>
                      <a:pt x="0" y="0"/>
                    </a:moveTo>
                    <a:lnTo>
                      <a:pt x="0" y="0"/>
                    </a:lnTo>
                    <a:lnTo>
                      <a:pt x="360" y="955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2" name="Freeform 17"/>
              <p:cNvSpPr>
                <a:spLocks/>
              </p:cNvSpPr>
              <p:nvPr/>
            </p:nvSpPr>
            <p:spPr bwMode="auto">
              <a:xfrm>
                <a:off x="2069" y="3409"/>
                <a:ext cx="339" cy="459"/>
              </a:xfrm>
              <a:custGeom>
                <a:avLst/>
                <a:gdLst>
                  <a:gd name="T0" fmla="*/ 339 w 339"/>
                  <a:gd name="T1" fmla="*/ 0 h 459"/>
                  <a:gd name="T2" fmla="*/ 339 w 339"/>
                  <a:gd name="T3" fmla="*/ 0 h 459"/>
                  <a:gd name="T4" fmla="*/ 0 w 339"/>
                  <a:gd name="T5" fmla="*/ 459 h 459"/>
                  <a:gd name="T6" fmla="*/ 339 w 339"/>
                  <a:gd name="T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459">
                    <a:moveTo>
                      <a:pt x="339" y="0"/>
                    </a:moveTo>
                    <a:lnTo>
                      <a:pt x="339" y="0"/>
                    </a:lnTo>
                    <a:lnTo>
                      <a:pt x="0" y="459"/>
                    </a:lnTo>
                    <a:lnTo>
                      <a:pt x="33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3" name="Freeform 18"/>
              <p:cNvSpPr>
                <a:spLocks/>
              </p:cNvSpPr>
              <p:nvPr/>
            </p:nvSpPr>
            <p:spPr bwMode="auto">
              <a:xfrm>
                <a:off x="2069" y="3409"/>
                <a:ext cx="339" cy="459"/>
              </a:xfrm>
              <a:custGeom>
                <a:avLst/>
                <a:gdLst>
                  <a:gd name="T0" fmla="*/ 339 w 339"/>
                  <a:gd name="T1" fmla="*/ 0 h 459"/>
                  <a:gd name="T2" fmla="*/ 339 w 339"/>
                  <a:gd name="T3" fmla="*/ 0 h 459"/>
                  <a:gd name="T4" fmla="*/ 0 w 339"/>
                  <a:gd name="T5" fmla="*/ 459 h 459"/>
                  <a:gd name="T6" fmla="*/ 339 w 339"/>
                  <a:gd name="T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459">
                    <a:moveTo>
                      <a:pt x="339" y="0"/>
                    </a:moveTo>
                    <a:lnTo>
                      <a:pt x="339" y="0"/>
                    </a:lnTo>
                    <a:lnTo>
                      <a:pt x="0" y="459"/>
                    </a:lnTo>
                    <a:lnTo>
                      <a:pt x="33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4" name="Rectangle 19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5" name="Rectangle 20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6" name="Freeform 21"/>
              <p:cNvSpPr>
                <a:spLocks/>
              </p:cNvSpPr>
              <p:nvPr/>
            </p:nvSpPr>
            <p:spPr bwMode="auto">
              <a:xfrm>
                <a:off x="2412" y="3387"/>
                <a:ext cx="8" cy="15"/>
              </a:xfrm>
              <a:custGeom>
                <a:avLst/>
                <a:gdLst>
                  <a:gd name="T0" fmla="*/ 8 w 8"/>
                  <a:gd name="T1" fmla="*/ 0 h 15"/>
                  <a:gd name="T2" fmla="*/ 0 w 8"/>
                  <a:gd name="T3" fmla="*/ 15 h 15"/>
                  <a:gd name="T4" fmla="*/ 8 w 8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5">
                    <a:moveTo>
                      <a:pt x="8" y="0"/>
                    </a:moveTo>
                    <a:lnTo>
                      <a:pt x="0" y="15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7" name="Freeform 22"/>
              <p:cNvSpPr>
                <a:spLocks/>
              </p:cNvSpPr>
              <p:nvPr/>
            </p:nvSpPr>
            <p:spPr bwMode="auto">
              <a:xfrm>
                <a:off x="2412" y="3387"/>
                <a:ext cx="8" cy="15"/>
              </a:xfrm>
              <a:custGeom>
                <a:avLst/>
                <a:gdLst>
                  <a:gd name="T0" fmla="*/ 8 w 8"/>
                  <a:gd name="T1" fmla="*/ 0 h 15"/>
                  <a:gd name="T2" fmla="*/ 0 w 8"/>
                  <a:gd name="T3" fmla="*/ 15 h 15"/>
                  <a:gd name="T4" fmla="*/ 8 w 8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5">
                    <a:moveTo>
                      <a:pt x="8" y="0"/>
                    </a:moveTo>
                    <a:lnTo>
                      <a:pt x="0" y="15"/>
                    </a:lnTo>
                    <a:lnTo>
                      <a:pt x="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8" name="Freeform 23"/>
              <p:cNvSpPr>
                <a:spLocks/>
              </p:cNvSpPr>
              <p:nvPr/>
            </p:nvSpPr>
            <p:spPr bwMode="auto">
              <a:xfrm>
                <a:off x="1595" y="2766"/>
                <a:ext cx="1088" cy="639"/>
              </a:xfrm>
              <a:custGeom>
                <a:avLst/>
                <a:gdLst>
                  <a:gd name="T0" fmla="*/ 1088 w 1088"/>
                  <a:gd name="T1" fmla="*/ 0 h 639"/>
                  <a:gd name="T2" fmla="*/ 4 w 1088"/>
                  <a:gd name="T3" fmla="*/ 290 h 639"/>
                  <a:gd name="T4" fmla="*/ 4 w 1088"/>
                  <a:gd name="T5" fmla="*/ 290 h 639"/>
                  <a:gd name="T6" fmla="*/ 0 w 1088"/>
                  <a:gd name="T7" fmla="*/ 290 h 639"/>
                  <a:gd name="T8" fmla="*/ 0 w 1088"/>
                  <a:gd name="T9" fmla="*/ 294 h 639"/>
                  <a:gd name="T10" fmla="*/ 533 w 1088"/>
                  <a:gd name="T11" fmla="*/ 522 h 639"/>
                  <a:gd name="T12" fmla="*/ 813 w 1088"/>
                  <a:gd name="T13" fmla="*/ 639 h 639"/>
                  <a:gd name="T14" fmla="*/ 813 w 1088"/>
                  <a:gd name="T15" fmla="*/ 639 h 639"/>
                  <a:gd name="T16" fmla="*/ 813 w 1088"/>
                  <a:gd name="T17" fmla="*/ 639 h 639"/>
                  <a:gd name="T18" fmla="*/ 813 w 1088"/>
                  <a:gd name="T19" fmla="*/ 639 h 639"/>
                  <a:gd name="T20" fmla="*/ 813 w 1088"/>
                  <a:gd name="T21" fmla="*/ 636 h 639"/>
                  <a:gd name="T22" fmla="*/ 4 w 1088"/>
                  <a:gd name="T23" fmla="*/ 290 h 639"/>
                  <a:gd name="T24" fmla="*/ 1088 w 1088"/>
                  <a:gd name="T25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8" h="639">
                    <a:moveTo>
                      <a:pt x="1088" y="0"/>
                    </a:moveTo>
                    <a:lnTo>
                      <a:pt x="4" y="290"/>
                    </a:lnTo>
                    <a:lnTo>
                      <a:pt x="4" y="290"/>
                    </a:lnTo>
                    <a:lnTo>
                      <a:pt x="0" y="290"/>
                    </a:lnTo>
                    <a:lnTo>
                      <a:pt x="0" y="294"/>
                    </a:lnTo>
                    <a:lnTo>
                      <a:pt x="533" y="522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6"/>
                    </a:lnTo>
                    <a:lnTo>
                      <a:pt x="4" y="290"/>
                    </a:lnTo>
                    <a:lnTo>
                      <a:pt x="108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9" name="Freeform 24"/>
              <p:cNvSpPr>
                <a:spLocks/>
              </p:cNvSpPr>
              <p:nvPr/>
            </p:nvSpPr>
            <p:spPr bwMode="auto">
              <a:xfrm>
                <a:off x="1595" y="2766"/>
                <a:ext cx="1088" cy="639"/>
              </a:xfrm>
              <a:custGeom>
                <a:avLst/>
                <a:gdLst>
                  <a:gd name="T0" fmla="*/ 1088 w 1088"/>
                  <a:gd name="T1" fmla="*/ 0 h 639"/>
                  <a:gd name="T2" fmla="*/ 4 w 1088"/>
                  <a:gd name="T3" fmla="*/ 290 h 639"/>
                  <a:gd name="T4" fmla="*/ 4 w 1088"/>
                  <a:gd name="T5" fmla="*/ 290 h 639"/>
                  <a:gd name="T6" fmla="*/ 0 w 1088"/>
                  <a:gd name="T7" fmla="*/ 290 h 639"/>
                  <a:gd name="T8" fmla="*/ 0 w 1088"/>
                  <a:gd name="T9" fmla="*/ 294 h 639"/>
                  <a:gd name="T10" fmla="*/ 533 w 1088"/>
                  <a:gd name="T11" fmla="*/ 522 h 639"/>
                  <a:gd name="T12" fmla="*/ 813 w 1088"/>
                  <a:gd name="T13" fmla="*/ 639 h 639"/>
                  <a:gd name="T14" fmla="*/ 813 w 1088"/>
                  <a:gd name="T15" fmla="*/ 639 h 639"/>
                  <a:gd name="T16" fmla="*/ 813 w 1088"/>
                  <a:gd name="T17" fmla="*/ 639 h 639"/>
                  <a:gd name="T18" fmla="*/ 813 w 1088"/>
                  <a:gd name="T19" fmla="*/ 639 h 639"/>
                  <a:gd name="T20" fmla="*/ 813 w 1088"/>
                  <a:gd name="T21" fmla="*/ 636 h 639"/>
                  <a:gd name="T22" fmla="*/ 4 w 1088"/>
                  <a:gd name="T23" fmla="*/ 290 h 639"/>
                  <a:gd name="T24" fmla="*/ 1088 w 1088"/>
                  <a:gd name="T25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8" h="639">
                    <a:moveTo>
                      <a:pt x="1088" y="0"/>
                    </a:moveTo>
                    <a:lnTo>
                      <a:pt x="4" y="290"/>
                    </a:lnTo>
                    <a:lnTo>
                      <a:pt x="4" y="290"/>
                    </a:lnTo>
                    <a:lnTo>
                      <a:pt x="0" y="290"/>
                    </a:lnTo>
                    <a:lnTo>
                      <a:pt x="0" y="294"/>
                    </a:lnTo>
                    <a:lnTo>
                      <a:pt x="533" y="522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6"/>
                    </a:lnTo>
                    <a:lnTo>
                      <a:pt x="4" y="290"/>
                    </a:lnTo>
                    <a:lnTo>
                      <a:pt x="108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0" name="Freeform 25"/>
              <p:cNvSpPr>
                <a:spLocks/>
              </p:cNvSpPr>
              <p:nvPr/>
            </p:nvSpPr>
            <p:spPr bwMode="auto">
              <a:xfrm>
                <a:off x="2412" y="3207"/>
                <a:ext cx="318" cy="198"/>
              </a:xfrm>
              <a:custGeom>
                <a:avLst/>
                <a:gdLst>
                  <a:gd name="T0" fmla="*/ 318 w 318"/>
                  <a:gd name="T1" fmla="*/ 0 h 198"/>
                  <a:gd name="T2" fmla="*/ 0 w 318"/>
                  <a:gd name="T3" fmla="*/ 198 h 198"/>
                  <a:gd name="T4" fmla="*/ 0 w 318"/>
                  <a:gd name="T5" fmla="*/ 198 h 198"/>
                  <a:gd name="T6" fmla="*/ 318 w 318"/>
                  <a:gd name="T7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198">
                    <a:moveTo>
                      <a:pt x="318" y="0"/>
                    </a:moveTo>
                    <a:lnTo>
                      <a:pt x="0" y="198"/>
                    </a:lnTo>
                    <a:lnTo>
                      <a:pt x="0" y="198"/>
                    </a:lnTo>
                    <a:lnTo>
                      <a:pt x="3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1" name="Freeform 26"/>
              <p:cNvSpPr>
                <a:spLocks/>
              </p:cNvSpPr>
              <p:nvPr/>
            </p:nvSpPr>
            <p:spPr bwMode="auto">
              <a:xfrm>
                <a:off x="2412" y="3207"/>
                <a:ext cx="318" cy="198"/>
              </a:xfrm>
              <a:custGeom>
                <a:avLst/>
                <a:gdLst>
                  <a:gd name="T0" fmla="*/ 318 w 318"/>
                  <a:gd name="T1" fmla="*/ 0 h 198"/>
                  <a:gd name="T2" fmla="*/ 0 w 318"/>
                  <a:gd name="T3" fmla="*/ 198 h 198"/>
                  <a:gd name="T4" fmla="*/ 0 w 318"/>
                  <a:gd name="T5" fmla="*/ 198 h 198"/>
                  <a:gd name="T6" fmla="*/ 318 w 318"/>
                  <a:gd name="T7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198">
                    <a:moveTo>
                      <a:pt x="318" y="0"/>
                    </a:moveTo>
                    <a:lnTo>
                      <a:pt x="0" y="198"/>
                    </a:lnTo>
                    <a:lnTo>
                      <a:pt x="0" y="198"/>
                    </a:lnTo>
                    <a:lnTo>
                      <a:pt x="31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2" name="Freeform 27"/>
              <p:cNvSpPr>
                <a:spLocks/>
              </p:cNvSpPr>
              <p:nvPr/>
            </p:nvSpPr>
            <p:spPr bwMode="auto">
              <a:xfrm>
                <a:off x="2691" y="2762"/>
                <a:ext cx="314" cy="210"/>
              </a:xfrm>
              <a:custGeom>
                <a:avLst/>
                <a:gdLst>
                  <a:gd name="T0" fmla="*/ 0 w 314"/>
                  <a:gd name="T1" fmla="*/ 0 h 210"/>
                  <a:gd name="T2" fmla="*/ 0 w 314"/>
                  <a:gd name="T3" fmla="*/ 0 h 210"/>
                  <a:gd name="T4" fmla="*/ 314 w 314"/>
                  <a:gd name="T5" fmla="*/ 210 h 210"/>
                  <a:gd name="T6" fmla="*/ 0 w 314"/>
                  <a:gd name="T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4" h="210">
                    <a:moveTo>
                      <a:pt x="0" y="0"/>
                    </a:moveTo>
                    <a:lnTo>
                      <a:pt x="0" y="0"/>
                    </a:lnTo>
                    <a:lnTo>
                      <a:pt x="314" y="2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3" name="Freeform 28"/>
              <p:cNvSpPr>
                <a:spLocks/>
              </p:cNvSpPr>
              <p:nvPr/>
            </p:nvSpPr>
            <p:spPr bwMode="auto">
              <a:xfrm>
                <a:off x="2691" y="2762"/>
                <a:ext cx="314" cy="210"/>
              </a:xfrm>
              <a:custGeom>
                <a:avLst/>
                <a:gdLst>
                  <a:gd name="T0" fmla="*/ 0 w 314"/>
                  <a:gd name="T1" fmla="*/ 0 h 210"/>
                  <a:gd name="T2" fmla="*/ 0 w 314"/>
                  <a:gd name="T3" fmla="*/ 0 h 210"/>
                  <a:gd name="T4" fmla="*/ 314 w 314"/>
                  <a:gd name="T5" fmla="*/ 210 h 210"/>
                  <a:gd name="T6" fmla="*/ 0 w 314"/>
                  <a:gd name="T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4" h="210">
                    <a:moveTo>
                      <a:pt x="0" y="0"/>
                    </a:moveTo>
                    <a:lnTo>
                      <a:pt x="0" y="0"/>
                    </a:lnTo>
                    <a:lnTo>
                      <a:pt x="314" y="21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4" name="Freeform 29"/>
              <p:cNvSpPr>
                <a:spLocks/>
              </p:cNvSpPr>
              <p:nvPr/>
            </p:nvSpPr>
            <p:spPr bwMode="auto">
              <a:xfrm>
                <a:off x="2408" y="2766"/>
                <a:ext cx="639" cy="639"/>
              </a:xfrm>
              <a:custGeom>
                <a:avLst/>
                <a:gdLst>
                  <a:gd name="T0" fmla="*/ 279 w 639"/>
                  <a:gd name="T1" fmla="*/ 0 h 639"/>
                  <a:gd name="T2" fmla="*/ 275 w 639"/>
                  <a:gd name="T3" fmla="*/ 0 h 639"/>
                  <a:gd name="T4" fmla="*/ 0 w 639"/>
                  <a:gd name="T5" fmla="*/ 636 h 639"/>
                  <a:gd name="T6" fmla="*/ 0 w 639"/>
                  <a:gd name="T7" fmla="*/ 639 h 639"/>
                  <a:gd name="T8" fmla="*/ 0 w 639"/>
                  <a:gd name="T9" fmla="*/ 639 h 639"/>
                  <a:gd name="T10" fmla="*/ 0 w 639"/>
                  <a:gd name="T11" fmla="*/ 636 h 639"/>
                  <a:gd name="T12" fmla="*/ 0 w 639"/>
                  <a:gd name="T13" fmla="*/ 636 h 639"/>
                  <a:gd name="T14" fmla="*/ 207 w 639"/>
                  <a:gd name="T15" fmla="*/ 507 h 639"/>
                  <a:gd name="T16" fmla="*/ 4 w 639"/>
                  <a:gd name="T17" fmla="*/ 636 h 639"/>
                  <a:gd name="T18" fmla="*/ 12 w 639"/>
                  <a:gd name="T19" fmla="*/ 621 h 639"/>
                  <a:gd name="T20" fmla="*/ 279 w 639"/>
                  <a:gd name="T21" fmla="*/ 0 h 639"/>
                  <a:gd name="T22" fmla="*/ 639 w 639"/>
                  <a:gd name="T23" fmla="*/ 235 h 639"/>
                  <a:gd name="T24" fmla="*/ 639 w 639"/>
                  <a:gd name="T25" fmla="*/ 235 h 639"/>
                  <a:gd name="T26" fmla="*/ 279 w 639"/>
                  <a:gd name="T27" fmla="*/ 0 h 639"/>
                  <a:gd name="T28" fmla="*/ 279 w 639"/>
                  <a:gd name="T29" fmla="*/ 0 h 639"/>
                  <a:gd name="T30" fmla="*/ 279 w 639"/>
                  <a:gd name="T31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9" h="639">
                    <a:moveTo>
                      <a:pt x="279" y="0"/>
                    </a:moveTo>
                    <a:lnTo>
                      <a:pt x="275" y="0"/>
                    </a:lnTo>
                    <a:lnTo>
                      <a:pt x="0" y="63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0" y="636"/>
                    </a:lnTo>
                    <a:lnTo>
                      <a:pt x="0" y="636"/>
                    </a:lnTo>
                    <a:lnTo>
                      <a:pt x="207" y="507"/>
                    </a:lnTo>
                    <a:lnTo>
                      <a:pt x="4" y="636"/>
                    </a:lnTo>
                    <a:lnTo>
                      <a:pt x="12" y="621"/>
                    </a:lnTo>
                    <a:lnTo>
                      <a:pt x="279" y="0"/>
                    </a:lnTo>
                    <a:lnTo>
                      <a:pt x="639" y="235"/>
                    </a:lnTo>
                    <a:lnTo>
                      <a:pt x="639" y="235"/>
                    </a:lnTo>
                    <a:lnTo>
                      <a:pt x="279" y="0"/>
                    </a:lnTo>
                    <a:lnTo>
                      <a:pt x="279" y="0"/>
                    </a:lnTo>
                    <a:lnTo>
                      <a:pt x="27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5" name="Freeform 30"/>
              <p:cNvSpPr>
                <a:spLocks/>
              </p:cNvSpPr>
              <p:nvPr/>
            </p:nvSpPr>
            <p:spPr bwMode="auto">
              <a:xfrm>
                <a:off x="2408" y="2766"/>
                <a:ext cx="639" cy="639"/>
              </a:xfrm>
              <a:custGeom>
                <a:avLst/>
                <a:gdLst>
                  <a:gd name="T0" fmla="*/ 279 w 639"/>
                  <a:gd name="T1" fmla="*/ 0 h 639"/>
                  <a:gd name="T2" fmla="*/ 275 w 639"/>
                  <a:gd name="T3" fmla="*/ 0 h 639"/>
                  <a:gd name="T4" fmla="*/ 0 w 639"/>
                  <a:gd name="T5" fmla="*/ 636 h 639"/>
                  <a:gd name="T6" fmla="*/ 0 w 639"/>
                  <a:gd name="T7" fmla="*/ 639 h 639"/>
                  <a:gd name="T8" fmla="*/ 0 w 639"/>
                  <a:gd name="T9" fmla="*/ 639 h 639"/>
                  <a:gd name="T10" fmla="*/ 0 w 639"/>
                  <a:gd name="T11" fmla="*/ 636 h 639"/>
                  <a:gd name="T12" fmla="*/ 0 w 639"/>
                  <a:gd name="T13" fmla="*/ 636 h 639"/>
                  <a:gd name="T14" fmla="*/ 207 w 639"/>
                  <a:gd name="T15" fmla="*/ 507 h 639"/>
                  <a:gd name="T16" fmla="*/ 4 w 639"/>
                  <a:gd name="T17" fmla="*/ 636 h 639"/>
                  <a:gd name="T18" fmla="*/ 12 w 639"/>
                  <a:gd name="T19" fmla="*/ 621 h 639"/>
                  <a:gd name="T20" fmla="*/ 279 w 639"/>
                  <a:gd name="T21" fmla="*/ 0 h 639"/>
                  <a:gd name="T22" fmla="*/ 639 w 639"/>
                  <a:gd name="T23" fmla="*/ 235 h 639"/>
                  <a:gd name="T24" fmla="*/ 639 w 639"/>
                  <a:gd name="T25" fmla="*/ 235 h 639"/>
                  <a:gd name="T26" fmla="*/ 279 w 639"/>
                  <a:gd name="T27" fmla="*/ 0 h 639"/>
                  <a:gd name="T28" fmla="*/ 279 w 639"/>
                  <a:gd name="T29" fmla="*/ 0 h 639"/>
                  <a:gd name="T30" fmla="*/ 279 w 639"/>
                  <a:gd name="T31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9" h="639">
                    <a:moveTo>
                      <a:pt x="279" y="0"/>
                    </a:moveTo>
                    <a:lnTo>
                      <a:pt x="275" y="0"/>
                    </a:lnTo>
                    <a:lnTo>
                      <a:pt x="0" y="63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0" y="636"/>
                    </a:lnTo>
                    <a:lnTo>
                      <a:pt x="0" y="636"/>
                    </a:lnTo>
                    <a:lnTo>
                      <a:pt x="207" y="507"/>
                    </a:lnTo>
                    <a:lnTo>
                      <a:pt x="4" y="636"/>
                    </a:lnTo>
                    <a:lnTo>
                      <a:pt x="12" y="621"/>
                    </a:lnTo>
                    <a:lnTo>
                      <a:pt x="279" y="0"/>
                    </a:lnTo>
                    <a:lnTo>
                      <a:pt x="639" y="235"/>
                    </a:lnTo>
                    <a:lnTo>
                      <a:pt x="639" y="235"/>
                    </a:lnTo>
                    <a:lnTo>
                      <a:pt x="279" y="0"/>
                    </a:lnTo>
                    <a:lnTo>
                      <a:pt x="279" y="0"/>
                    </a:lnTo>
                    <a:lnTo>
                      <a:pt x="27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6" name="Freeform 31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7" name="Freeform 32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8" name="Freeform 33"/>
              <p:cNvSpPr>
                <a:spLocks/>
              </p:cNvSpPr>
              <p:nvPr/>
            </p:nvSpPr>
            <p:spPr bwMode="auto">
              <a:xfrm>
                <a:off x="3390" y="3339"/>
                <a:ext cx="546" cy="536"/>
              </a:xfrm>
              <a:custGeom>
                <a:avLst/>
                <a:gdLst>
                  <a:gd name="T0" fmla="*/ 0 w 546"/>
                  <a:gd name="T1" fmla="*/ 0 h 536"/>
                  <a:gd name="T2" fmla="*/ 546 w 546"/>
                  <a:gd name="T3" fmla="*/ 536 h 536"/>
                  <a:gd name="T4" fmla="*/ 0 w 546"/>
                  <a:gd name="T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6" h="536">
                    <a:moveTo>
                      <a:pt x="0" y="0"/>
                    </a:moveTo>
                    <a:lnTo>
                      <a:pt x="546" y="5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9" name="Freeform 34"/>
              <p:cNvSpPr>
                <a:spLocks/>
              </p:cNvSpPr>
              <p:nvPr/>
            </p:nvSpPr>
            <p:spPr bwMode="auto">
              <a:xfrm>
                <a:off x="3390" y="3339"/>
                <a:ext cx="546" cy="536"/>
              </a:xfrm>
              <a:custGeom>
                <a:avLst/>
                <a:gdLst>
                  <a:gd name="T0" fmla="*/ 0 w 546"/>
                  <a:gd name="T1" fmla="*/ 0 h 536"/>
                  <a:gd name="T2" fmla="*/ 546 w 546"/>
                  <a:gd name="T3" fmla="*/ 536 h 536"/>
                  <a:gd name="T4" fmla="*/ 0 w 546"/>
                  <a:gd name="T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6" h="536">
                    <a:moveTo>
                      <a:pt x="0" y="0"/>
                    </a:moveTo>
                    <a:lnTo>
                      <a:pt x="546" y="53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0" name="Freeform 35"/>
              <p:cNvSpPr>
                <a:spLocks/>
              </p:cNvSpPr>
              <p:nvPr/>
            </p:nvSpPr>
            <p:spPr bwMode="auto">
              <a:xfrm>
                <a:off x="3492" y="3435"/>
                <a:ext cx="461" cy="437"/>
              </a:xfrm>
              <a:custGeom>
                <a:avLst/>
                <a:gdLst>
                  <a:gd name="T0" fmla="*/ 0 w 461"/>
                  <a:gd name="T1" fmla="*/ 0 h 437"/>
                  <a:gd name="T2" fmla="*/ 449 w 461"/>
                  <a:gd name="T3" fmla="*/ 437 h 437"/>
                  <a:gd name="T4" fmla="*/ 461 w 461"/>
                  <a:gd name="T5" fmla="*/ 213 h 437"/>
                  <a:gd name="T6" fmla="*/ 449 w 461"/>
                  <a:gd name="T7" fmla="*/ 437 h 437"/>
                  <a:gd name="T8" fmla="*/ 0 w 461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37">
                    <a:moveTo>
                      <a:pt x="0" y="0"/>
                    </a:moveTo>
                    <a:lnTo>
                      <a:pt x="449" y="437"/>
                    </a:lnTo>
                    <a:lnTo>
                      <a:pt x="461" y="213"/>
                    </a:lnTo>
                    <a:lnTo>
                      <a:pt x="449" y="43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1" name="Freeform 36"/>
              <p:cNvSpPr>
                <a:spLocks/>
              </p:cNvSpPr>
              <p:nvPr/>
            </p:nvSpPr>
            <p:spPr bwMode="auto">
              <a:xfrm>
                <a:off x="3492" y="3435"/>
                <a:ext cx="461" cy="437"/>
              </a:xfrm>
              <a:custGeom>
                <a:avLst/>
                <a:gdLst>
                  <a:gd name="T0" fmla="*/ 0 w 461"/>
                  <a:gd name="T1" fmla="*/ 0 h 437"/>
                  <a:gd name="T2" fmla="*/ 449 w 461"/>
                  <a:gd name="T3" fmla="*/ 437 h 437"/>
                  <a:gd name="T4" fmla="*/ 461 w 461"/>
                  <a:gd name="T5" fmla="*/ 213 h 437"/>
                  <a:gd name="T6" fmla="*/ 449 w 461"/>
                  <a:gd name="T7" fmla="*/ 437 h 437"/>
                  <a:gd name="T8" fmla="*/ 0 w 461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37">
                    <a:moveTo>
                      <a:pt x="0" y="0"/>
                    </a:moveTo>
                    <a:lnTo>
                      <a:pt x="449" y="437"/>
                    </a:lnTo>
                    <a:lnTo>
                      <a:pt x="461" y="213"/>
                    </a:lnTo>
                    <a:lnTo>
                      <a:pt x="449" y="43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2" name="Rectangle 37"/>
              <p:cNvSpPr>
                <a:spLocks noChangeArrowheads="1"/>
              </p:cNvSpPr>
              <p:nvPr/>
            </p:nvSpPr>
            <p:spPr bwMode="auto">
              <a:xfrm>
                <a:off x="5321" y="1175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3" name="Rectangle 38"/>
              <p:cNvSpPr>
                <a:spLocks noChangeArrowheads="1"/>
              </p:cNvSpPr>
              <p:nvPr/>
            </p:nvSpPr>
            <p:spPr bwMode="auto">
              <a:xfrm>
                <a:off x="5321" y="1175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4" name="Freeform 39"/>
              <p:cNvSpPr>
                <a:spLocks/>
              </p:cNvSpPr>
              <p:nvPr/>
            </p:nvSpPr>
            <p:spPr bwMode="auto">
              <a:xfrm>
                <a:off x="4775" y="1183"/>
                <a:ext cx="542" cy="617"/>
              </a:xfrm>
              <a:custGeom>
                <a:avLst/>
                <a:gdLst>
                  <a:gd name="T0" fmla="*/ 542 w 542"/>
                  <a:gd name="T1" fmla="*/ 0 h 617"/>
                  <a:gd name="T2" fmla="*/ 0 w 542"/>
                  <a:gd name="T3" fmla="*/ 617 h 617"/>
                  <a:gd name="T4" fmla="*/ 542 w 542"/>
                  <a:gd name="T5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2" h="617">
                    <a:moveTo>
                      <a:pt x="542" y="0"/>
                    </a:moveTo>
                    <a:lnTo>
                      <a:pt x="0" y="617"/>
                    </a:lnTo>
                    <a:lnTo>
                      <a:pt x="5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5" name="Freeform 40"/>
              <p:cNvSpPr>
                <a:spLocks/>
              </p:cNvSpPr>
              <p:nvPr/>
            </p:nvSpPr>
            <p:spPr bwMode="auto">
              <a:xfrm>
                <a:off x="4775" y="1183"/>
                <a:ext cx="542" cy="617"/>
              </a:xfrm>
              <a:custGeom>
                <a:avLst/>
                <a:gdLst>
                  <a:gd name="T0" fmla="*/ 542 w 542"/>
                  <a:gd name="T1" fmla="*/ 0 h 617"/>
                  <a:gd name="T2" fmla="*/ 0 w 542"/>
                  <a:gd name="T3" fmla="*/ 617 h 617"/>
                  <a:gd name="T4" fmla="*/ 542 w 542"/>
                  <a:gd name="T5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2" h="617">
                    <a:moveTo>
                      <a:pt x="542" y="0"/>
                    </a:moveTo>
                    <a:lnTo>
                      <a:pt x="0" y="617"/>
                    </a:lnTo>
                    <a:lnTo>
                      <a:pt x="54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6" name="Freeform 41"/>
              <p:cNvSpPr>
                <a:spLocks/>
              </p:cNvSpPr>
              <p:nvPr/>
            </p:nvSpPr>
            <p:spPr bwMode="auto">
              <a:xfrm>
                <a:off x="4771" y="1539"/>
                <a:ext cx="228" cy="257"/>
              </a:xfrm>
              <a:custGeom>
                <a:avLst/>
                <a:gdLst>
                  <a:gd name="T0" fmla="*/ 228 w 228"/>
                  <a:gd name="T1" fmla="*/ 0 h 257"/>
                  <a:gd name="T2" fmla="*/ 0 w 228"/>
                  <a:gd name="T3" fmla="*/ 257 h 257"/>
                  <a:gd name="T4" fmla="*/ 0 w 228"/>
                  <a:gd name="T5" fmla="*/ 257 h 257"/>
                  <a:gd name="T6" fmla="*/ 228 w 228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8" h="257">
                    <a:moveTo>
                      <a:pt x="228" y="0"/>
                    </a:moveTo>
                    <a:lnTo>
                      <a:pt x="0" y="257"/>
                    </a:lnTo>
                    <a:lnTo>
                      <a:pt x="0" y="257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7" name="Freeform 42"/>
              <p:cNvSpPr>
                <a:spLocks/>
              </p:cNvSpPr>
              <p:nvPr/>
            </p:nvSpPr>
            <p:spPr bwMode="auto">
              <a:xfrm>
                <a:off x="4771" y="1539"/>
                <a:ext cx="228" cy="257"/>
              </a:xfrm>
              <a:custGeom>
                <a:avLst/>
                <a:gdLst>
                  <a:gd name="T0" fmla="*/ 228 w 228"/>
                  <a:gd name="T1" fmla="*/ 0 h 257"/>
                  <a:gd name="T2" fmla="*/ 0 w 228"/>
                  <a:gd name="T3" fmla="*/ 257 h 257"/>
                  <a:gd name="T4" fmla="*/ 0 w 228"/>
                  <a:gd name="T5" fmla="*/ 257 h 257"/>
                  <a:gd name="T6" fmla="*/ 228 w 228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8" h="257">
                    <a:moveTo>
                      <a:pt x="228" y="0"/>
                    </a:moveTo>
                    <a:lnTo>
                      <a:pt x="0" y="257"/>
                    </a:lnTo>
                    <a:lnTo>
                      <a:pt x="0" y="257"/>
                    </a:lnTo>
                    <a:lnTo>
                      <a:pt x="22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8" name="Freeform 43"/>
              <p:cNvSpPr>
                <a:spLocks/>
              </p:cNvSpPr>
              <p:nvPr/>
            </p:nvSpPr>
            <p:spPr bwMode="auto">
              <a:xfrm>
                <a:off x="4593" y="1117"/>
                <a:ext cx="173" cy="676"/>
              </a:xfrm>
              <a:custGeom>
                <a:avLst/>
                <a:gdLst>
                  <a:gd name="T0" fmla="*/ 0 w 173"/>
                  <a:gd name="T1" fmla="*/ 0 h 676"/>
                  <a:gd name="T2" fmla="*/ 0 w 173"/>
                  <a:gd name="T3" fmla="*/ 0 h 676"/>
                  <a:gd name="T4" fmla="*/ 173 w 173"/>
                  <a:gd name="T5" fmla="*/ 676 h 676"/>
                  <a:gd name="T6" fmla="*/ 173 w 173"/>
                  <a:gd name="T7" fmla="*/ 676 h 676"/>
                  <a:gd name="T8" fmla="*/ 0 w 173"/>
                  <a:gd name="T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676">
                    <a:moveTo>
                      <a:pt x="0" y="0"/>
                    </a:moveTo>
                    <a:lnTo>
                      <a:pt x="0" y="0"/>
                    </a:lnTo>
                    <a:lnTo>
                      <a:pt x="173" y="676"/>
                    </a:lnTo>
                    <a:lnTo>
                      <a:pt x="173" y="67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9" name="Freeform 44"/>
              <p:cNvSpPr>
                <a:spLocks/>
              </p:cNvSpPr>
              <p:nvPr/>
            </p:nvSpPr>
            <p:spPr bwMode="auto">
              <a:xfrm>
                <a:off x="4593" y="1117"/>
                <a:ext cx="173" cy="676"/>
              </a:xfrm>
              <a:custGeom>
                <a:avLst/>
                <a:gdLst>
                  <a:gd name="T0" fmla="*/ 0 w 173"/>
                  <a:gd name="T1" fmla="*/ 0 h 676"/>
                  <a:gd name="T2" fmla="*/ 0 w 173"/>
                  <a:gd name="T3" fmla="*/ 0 h 676"/>
                  <a:gd name="T4" fmla="*/ 173 w 173"/>
                  <a:gd name="T5" fmla="*/ 676 h 676"/>
                  <a:gd name="T6" fmla="*/ 173 w 173"/>
                  <a:gd name="T7" fmla="*/ 676 h 676"/>
                  <a:gd name="T8" fmla="*/ 0 w 173"/>
                  <a:gd name="T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676">
                    <a:moveTo>
                      <a:pt x="0" y="0"/>
                    </a:moveTo>
                    <a:lnTo>
                      <a:pt x="0" y="0"/>
                    </a:lnTo>
                    <a:lnTo>
                      <a:pt x="173" y="676"/>
                    </a:lnTo>
                    <a:lnTo>
                      <a:pt x="173" y="67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0" name="Freeform 45"/>
              <p:cNvSpPr>
                <a:spLocks/>
              </p:cNvSpPr>
              <p:nvPr/>
            </p:nvSpPr>
            <p:spPr bwMode="auto">
              <a:xfrm>
                <a:off x="3826" y="-4"/>
                <a:ext cx="254" cy="379"/>
              </a:xfrm>
              <a:custGeom>
                <a:avLst/>
                <a:gdLst>
                  <a:gd name="T0" fmla="*/ 254 w 254"/>
                  <a:gd name="T1" fmla="*/ 0 h 379"/>
                  <a:gd name="T2" fmla="*/ 0 w 254"/>
                  <a:gd name="T3" fmla="*/ 379 h 379"/>
                  <a:gd name="T4" fmla="*/ 0 w 254"/>
                  <a:gd name="T5" fmla="*/ 379 h 379"/>
                  <a:gd name="T6" fmla="*/ 254 w 254"/>
                  <a:gd name="T7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379">
                    <a:moveTo>
                      <a:pt x="254" y="0"/>
                    </a:moveTo>
                    <a:lnTo>
                      <a:pt x="0" y="379"/>
                    </a:lnTo>
                    <a:lnTo>
                      <a:pt x="0" y="379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1" name="Freeform 46"/>
              <p:cNvSpPr>
                <a:spLocks/>
              </p:cNvSpPr>
              <p:nvPr/>
            </p:nvSpPr>
            <p:spPr bwMode="auto">
              <a:xfrm>
                <a:off x="3826" y="-4"/>
                <a:ext cx="254" cy="379"/>
              </a:xfrm>
              <a:custGeom>
                <a:avLst/>
                <a:gdLst>
                  <a:gd name="T0" fmla="*/ 254 w 254"/>
                  <a:gd name="T1" fmla="*/ 0 h 379"/>
                  <a:gd name="T2" fmla="*/ 0 w 254"/>
                  <a:gd name="T3" fmla="*/ 379 h 379"/>
                  <a:gd name="T4" fmla="*/ 0 w 254"/>
                  <a:gd name="T5" fmla="*/ 379 h 379"/>
                  <a:gd name="T6" fmla="*/ 254 w 254"/>
                  <a:gd name="T7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379">
                    <a:moveTo>
                      <a:pt x="254" y="0"/>
                    </a:moveTo>
                    <a:lnTo>
                      <a:pt x="0" y="379"/>
                    </a:lnTo>
                    <a:lnTo>
                      <a:pt x="0" y="379"/>
                    </a:lnTo>
                    <a:lnTo>
                      <a:pt x="25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2" name="Freeform 47"/>
              <p:cNvSpPr>
                <a:spLocks/>
              </p:cNvSpPr>
              <p:nvPr/>
            </p:nvSpPr>
            <p:spPr bwMode="auto">
              <a:xfrm>
                <a:off x="3615" y="209"/>
                <a:ext cx="207" cy="166"/>
              </a:xfrm>
              <a:custGeom>
                <a:avLst/>
                <a:gdLst>
                  <a:gd name="T0" fmla="*/ 0 w 207"/>
                  <a:gd name="T1" fmla="*/ 0 h 166"/>
                  <a:gd name="T2" fmla="*/ 207 w 207"/>
                  <a:gd name="T3" fmla="*/ 166 h 166"/>
                  <a:gd name="T4" fmla="*/ 207 w 207"/>
                  <a:gd name="T5" fmla="*/ 166 h 166"/>
                  <a:gd name="T6" fmla="*/ 0 w 207"/>
                  <a:gd name="T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66">
                    <a:moveTo>
                      <a:pt x="0" y="0"/>
                    </a:moveTo>
                    <a:lnTo>
                      <a:pt x="207" y="166"/>
                    </a:lnTo>
                    <a:lnTo>
                      <a:pt x="207" y="1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3" name="Freeform 48"/>
              <p:cNvSpPr>
                <a:spLocks/>
              </p:cNvSpPr>
              <p:nvPr/>
            </p:nvSpPr>
            <p:spPr bwMode="auto">
              <a:xfrm>
                <a:off x="3615" y="209"/>
                <a:ext cx="207" cy="166"/>
              </a:xfrm>
              <a:custGeom>
                <a:avLst/>
                <a:gdLst>
                  <a:gd name="T0" fmla="*/ 0 w 207"/>
                  <a:gd name="T1" fmla="*/ 0 h 166"/>
                  <a:gd name="T2" fmla="*/ 207 w 207"/>
                  <a:gd name="T3" fmla="*/ 166 h 166"/>
                  <a:gd name="T4" fmla="*/ 207 w 207"/>
                  <a:gd name="T5" fmla="*/ 166 h 166"/>
                  <a:gd name="T6" fmla="*/ 0 w 207"/>
                  <a:gd name="T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66">
                    <a:moveTo>
                      <a:pt x="0" y="0"/>
                    </a:moveTo>
                    <a:lnTo>
                      <a:pt x="207" y="166"/>
                    </a:lnTo>
                    <a:lnTo>
                      <a:pt x="207" y="16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4" name="Freeform 49"/>
              <p:cNvSpPr>
                <a:spLocks/>
              </p:cNvSpPr>
              <p:nvPr/>
            </p:nvSpPr>
            <p:spPr bwMode="auto">
              <a:xfrm>
                <a:off x="3822" y="37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5" name="Freeform 50"/>
              <p:cNvSpPr>
                <a:spLocks/>
              </p:cNvSpPr>
              <p:nvPr/>
            </p:nvSpPr>
            <p:spPr bwMode="auto">
              <a:xfrm>
                <a:off x="3822" y="37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6" name="Freeform 51"/>
              <p:cNvSpPr>
                <a:spLocks/>
              </p:cNvSpPr>
              <p:nvPr/>
            </p:nvSpPr>
            <p:spPr bwMode="auto">
              <a:xfrm>
                <a:off x="4470" y="-4"/>
                <a:ext cx="17" cy="107"/>
              </a:xfrm>
              <a:custGeom>
                <a:avLst/>
                <a:gdLst>
                  <a:gd name="T0" fmla="*/ 0 w 17"/>
                  <a:gd name="T1" fmla="*/ 0 h 107"/>
                  <a:gd name="T2" fmla="*/ 0 w 17"/>
                  <a:gd name="T3" fmla="*/ 0 h 107"/>
                  <a:gd name="T4" fmla="*/ 17 w 17"/>
                  <a:gd name="T5" fmla="*/ 107 h 107"/>
                  <a:gd name="T6" fmla="*/ 0 w 17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07">
                    <a:moveTo>
                      <a:pt x="0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7" name="Freeform 52"/>
              <p:cNvSpPr>
                <a:spLocks/>
              </p:cNvSpPr>
              <p:nvPr/>
            </p:nvSpPr>
            <p:spPr bwMode="auto">
              <a:xfrm>
                <a:off x="4470" y="-4"/>
                <a:ext cx="17" cy="107"/>
              </a:xfrm>
              <a:custGeom>
                <a:avLst/>
                <a:gdLst>
                  <a:gd name="T0" fmla="*/ 0 w 17"/>
                  <a:gd name="T1" fmla="*/ 0 h 107"/>
                  <a:gd name="T2" fmla="*/ 0 w 17"/>
                  <a:gd name="T3" fmla="*/ 0 h 107"/>
                  <a:gd name="T4" fmla="*/ 17 w 17"/>
                  <a:gd name="T5" fmla="*/ 107 h 107"/>
                  <a:gd name="T6" fmla="*/ 0 w 17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07">
                    <a:moveTo>
                      <a:pt x="0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8" name="Freeform 53"/>
              <p:cNvSpPr>
                <a:spLocks/>
              </p:cNvSpPr>
              <p:nvPr/>
            </p:nvSpPr>
            <p:spPr bwMode="auto">
              <a:xfrm>
                <a:off x="3826" y="-4"/>
                <a:ext cx="259" cy="379"/>
              </a:xfrm>
              <a:custGeom>
                <a:avLst/>
                <a:gdLst>
                  <a:gd name="T0" fmla="*/ 61 w 61"/>
                  <a:gd name="T1" fmla="*/ 0 h 103"/>
                  <a:gd name="T2" fmla="*/ 60 w 61"/>
                  <a:gd name="T3" fmla="*/ 0 h 103"/>
                  <a:gd name="T4" fmla="*/ 60 w 61"/>
                  <a:gd name="T5" fmla="*/ 0 h 103"/>
                  <a:gd name="T6" fmla="*/ 0 w 61"/>
                  <a:gd name="T7" fmla="*/ 103 h 103"/>
                  <a:gd name="T8" fmla="*/ 0 w 61"/>
                  <a:gd name="T9" fmla="*/ 103 h 103"/>
                  <a:gd name="T10" fmla="*/ 1 w 61"/>
                  <a:gd name="T11" fmla="*/ 102 h 103"/>
                  <a:gd name="T12" fmla="*/ 61 w 61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03">
                    <a:moveTo>
                      <a:pt x="61" y="0"/>
                    </a:moveTo>
                    <a:cubicBezTo>
                      <a:pt x="61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1" y="102"/>
                      <a:pt x="1" y="102"/>
                      <a:pt x="1" y="102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9" name="Freeform 54"/>
              <p:cNvSpPr>
                <a:spLocks/>
              </p:cNvSpPr>
              <p:nvPr/>
            </p:nvSpPr>
            <p:spPr bwMode="auto">
              <a:xfrm>
                <a:off x="3873" y="1003"/>
                <a:ext cx="296" cy="264"/>
              </a:xfrm>
              <a:custGeom>
                <a:avLst/>
                <a:gdLst>
                  <a:gd name="T0" fmla="*/ 0 w 296"/>
                  <a:gd name="T1" fmla="*/ 0 h 264"/>
                  <a:gd name="T2" fmla="*/ 0 w 296"/>
                  <a:gd name="T3" fmla="*/ 0 h 264"/>
                  <a:gd name="T4" fmla="*/ 296 w 296"/>
                  <a:gd name="T5" fmla="*/ 264 h 264"/>
                  <a:gd name="T6" fmla="*/ 0 w 296"/>
                  <a:gd name="T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6" h="264">
                    <a:moveTo>
                      <a:pt x="0" y="0"/>
                    </a:moveTo>
                    <a:lnTo>
                      <a:pt x="0" y="0"/>
                    </a:lnTo>
                    <a:lnTo>
                      <a:pt x="296" y="2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0" name="Freeform 55"/>
              <p:cNvSpPr>
                <a:spLocks/>
              </p:cNvSpPr>
              <p:nvPr/>
            </p:nvSpPr>
            <p:spPr bwMode="auto">
              <a:xfrm>
                <a:off x="3873" y="1003"/>
                <a:ext cx="296" cy="264"/>
              </a:xfrm>
              <a:custGeom>
                <a:avLst/>
                <a:gdLst>
                  <a:gd name="T0" fmla="*/ 0 w 296"/>
                  <a:gd name="T1" fmla="*/ 0 h 264"/>
                  <a:gd name="T2" fmla="*/ 0 w 296"/>
                  <a:gd name="T3" fmla="*/ 0 h 264"/>
                  <a:gd name="T4" fmla="*/ 296 w 296"/>
                  <a:gd name="T5" fmla="*/ 264 h 264"/>
                  <a:gd name="T6" fmla="*/ 0 w 296"/>
                  <a:gd name="T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6" h="264">
                    <a:moveTo>
                      <a:pt x="0" y="0"/>
                    </a:moveTo>
                    <a:lnTo>
                      <a:pt x="0" y="0"/>
                    </a:lnTo>
                    <a:lnTo>
                      <a:pt x="296" y="26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1" name="Freeform 56"/>
              <p:cNvSpPr>
                <a:spLocks noEditPoints="1"/>
              </p:cNvSpPr>
              <p:nvPr/>
            </p:nvSpPr>
            <p:spPr bwMode="auto">
              <a:xfrm>
                <a:off x="3873" y="999"/>
                <a:ext cx="898" cy="797"/>
              </a:xfrm>
              <a:custGeom>
                <a:avLst/>
                <a:gdLst>
                  <a:gd name="T0" fmla="*/ 720 w 898"/>
                  <a:gd name="T1" fmla="*/ 118 h 797"/>
                  <a:gd name="T2" fmla="*/ 893 w 898"/>
                  <a:gd name="T3" fmla="*/ 794 h 797"/>
                  <a:gd name="T4" fmla="*/ 893 w 898"/>
                  <a:gd name="T5" fmla="*/ 797 h 797"/>
                  <a:gd name="T6" fmla="*/ 898 w 898"/>
                  <a:gd name="T7" fmla="*/ 797 h 797"/>
                  <a:gd name="T8" fmla="*/ 898 w 898"/>
                  <a:gd name="T9" fmla="*/ 797 h 797"/>
                  <a:gd name="T10" fmla="*/ 898 w 898"/>
                  <a:gd name="T11" fmla="*/ 797 h 797"/>
                  <a:gd name="T12" fmla="*/ 898 w 898"/>
                  <a:gd name="T13" fmla="*/ 797 h 797"/>
                  <a:gd name="T14" fmla="*/ 724 w 898"/>
                  <a:gd name="T15" fmla="*/ 118 h 797"/>
                  <a:gd name="T16" fmla="*/ 720 w 898"/>
                  <a:gd name="T17" fmla="*/ 118 h 797"/>
                  <a:gd name="T18" fmla="*/ 720 w 898"/>
                  <a:gd name="T19" fmla="*/ 118 h 797"/>
                  <a:gd name="T20" fmla="*/ 720 w 898"/>
                  <a:gd name="T21" fmla="*/ 118 h 797"/>
                  <a:gd name="T22" fmla="*/ 720 w 898"/>
                  <a:gd name="T23" fmla="*/ 118 h 797"/>
                  <a:gd name="T24" fmla="*/ 0 w 898"/>
                  <a:gd name="T25" fmla="*/ 0 h 797"/>
                  <a:gd name="T26" fmla="*/ 0 w 898"/>
                  <a:gd name="T27" fmla="*/ 0 h 797"/>
                  <a:gd name="T28" fmla="*/ 212 w 898"/>
                  <a:gd name="T29" fmla="*/ 33 h 797"/>
                  <a:gd name="T30" fmla="*/ 0 w 898"/>
                  <a:gd name="T31" fmla="*/ 0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8" h="797">
                    <a:moveTo>
                      <a:pt x="720" y="118"/>
                    </a:moveTo>
                    <a:lnTo>
                      <a:pt x="893" y="794"/>
                    </a:lnTo>
                    <a:lnTo>
                      <a:pt x="893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724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12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2" name="Freeform 57"/>
              <p:cNvSpPr>
                <a:spLocks noEditPoints="1"/>
              </p:cNvSpPr>
              <p:nvPr/>
            </p:nvSpPr>
            <p:spPr bwMode="auto">
              <a:xfrm>
                <a:off x="3873" y="999"/>
                <a:ext cx="898" cy="797"/>
              </a:xfrm>
              <a:custGeom>
                <a:avLst/>
                <a:gdLst>
                  <a:gd name="T0" fmla="*/ 720 w 898"/>
                  <a:gd name="T1" fmla="*/ 118 h 797"/>
                  <a:gd name="T2" fmla="*/ 893 w 898"/>
                  <a:gd name="T3" fmla="*/ 794 h 797"/>
                  <a:gd name="T4" fmla="*/ 893 w 898"/>
                  <a:gd name="T5" fmla="*/ 797 h 797"/>
                  <a:gd name="T6" fmla="*/ 898 w 898"/>
                  <a:gd name="T7" fmla="*/ 797 h 797"/>
                  <a:gd name="T8" fmla="*/ 898 w 898"/>
                  <a:gd name="T9" fmla="*/ 797 h 797"/>
                  <a:gd name="T10" fmla="*/ 898 w 898"/>
                  <a:gd name="T11" fmla="*/ 797 h 797"/>
                  <a:gd name="T12" fmla="*/ 898 w 898"/>
                  <a:gd name="T13" fmla="*/ 797 h 797"/>
                  <a:gd name="T14" fmla="*/ 724 w 898"/>
                  <a:gd name="T15" fmla="*/ 118 h 797"/>
                  <a:gd name="T16" fmla="*/ 720 w 898"/>
                  <a:gd name="T17" fmla="*/ 118 h 797"/>
                  <a:gd name="T18" fmla="*/ 720 w 898"/>
                  <a:gd name="T19" fmla="*/ 118 h 797"/>
                  <a:gd name="T20" fmla="*/ 720 w 898"/>
                  <a:gd name="T21" fmla="*/ 118 h 797"/>
                  <a:gd name="T22" fmla="*/ 720 w 898"/>
                  <a:gd name="T23" fmla="*/ 118 h 797"/>
                  <a:gd name="T24" fmla="*/ 0 w 898"/>
                  <a:gd name="T25" fmla="*/ 0 h 797"/>
                  <a:gd name="T26" fmla="*/ 0 w 898"/>
                  <a:gd name="T27" fmla="*/ 0 h 797"/>
                  <a:gd name="T28" fmla="*/ 212 w 898"/>
                  <a:gd name="T29" fmla="*/ 33 h 797"/>
                  <a:gd name="T30" fmla="*/ 0 w 898"/>
                  <a:gd name="T31" fmla="*/ 0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8" h="797">
                    <a:moveTo>
                      <a:pt x="720" y="118"/>
                    </a:moveTo>
                    <a:lnTo>
                      <a:pt x="893" y="794"/>
                    </a:lnTo>
                    <a:lnTo>
                      <a:pt x="893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724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212" y="3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3" name="Freeform 58"/>
              <p:cNvSpPr>
                <a:spLocks/>
              </p:cNvSpPr>
              <p:nvPr/>
            </p:nvSpPr>
            <p:spPr bwMode="auto">
              <a:xfrm>
                <a:off x="4093" y="632"/>
                <a:ext cx="500" cy="481"/>
              </a:xfrm>
              <a:custGeom>
                <a:avLst/>
                <a:gdLst>
                  <a:gd name="T0" fmla="*/ 0 w 500"/>
                  <a:gd name="T1" fmla="*/ 0 h 481"/>
                  <a:gd name="T2" fmla="*/ 500 w 500"/>
                  <a:gd name="T3" fmla="*/ 481 h 481"/>
                  <a:gd name="T4" fmla="*/ 500 w 500"/>
                  <a:gd name="T5" fmla="*/ 481 h 481"/>
                  <a:gd name="T6" fmla="*/ 500 w 500"/>
                  <a:gd name="T7" fmla="*/ 481 h 481"/>
                  <a:gd name="T8" fmla="*/ 0 w 500"/>
                  <a:gd name="T9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481">
                    <a:moveTo>
                      <a:pt x="0" y="0"/>
                    </a:moveTo>
                    <a:lnTo>
                      <a:pt x="500" y="481"/>
                    </a:lnTo>
                    <a:lnTo>
                      <a:pt x="500" y="481"/>
                    </a:lnTo>
                    <a:lnTo>
                      <a:pt x="500" y="4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4" name="Freeform 59"/>
              <p:cNvSpPr>
                <a:spLocks/>
              </p:cNvSpPr>
              <p:nvPr/>
            </p:nvSpPr>
            <p:spPr bwMode="auto">
              <a:xfrm>
                <a:off x="4093" y="632"/>
                <a:ext cx="500" cy="481"/>
              </a:xfrm>
              <a:custGeom>
                <a:avLst/>
                <a:gdLst>
                  <a:gd name="T0" fmla="*/ 0 w 500"/>
                  <a:gd name="T1" fmla="*/ 0 h 481"/>
                  <a:gd name="T2" fmla="*/ 500 w 500"/>
                  <a:gd name="T3" fmla="*/ 481 h 481"/>
                  <a:gd name="T4" fmla="*/ 500 w 500"/>
                  <a:gd name="T5" fmla="*/ 481 h 481"/>
                  <a:gd name="T6" fmla="*/ 500 w 500"/>
                  <a:gd name="T7" fmla="*/ 481 h 481"/>
                  <a:gd name="T8" fmla="*/ 0 w 500"/>
                  <a:gd name="T9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481">
                    <a:moveTo>
                      <a:pt x="0" y="0"/>
                    </a:moveTo>
                    <a:lnTo>
                      <a:pt x="500" y="481"/>
                    </a:lnTo>
                    <a:lnTo>
                      <a:pt x="500" y="481"/>
                    </a:lnTo>
                    <a:lnTo>
                      <a:pt x="500" y="48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5" name="Freeform 60"/>
              <p:cNvSpPr>
                <a:spLocks/>
              </p:cNvSpPr>
              <p:nvPr/>
            </p:nvSpPr>
            <p:spPr bwMode="auto">
              <a:xfrm>
                <a:off x="3826" y="378"/>
                <a:ext cx="9" cy="169"/>
              </a:xfrm>
              <a:custGeom>
                <a:avLst/>
                <a:gdLst>
                  <a:gd name="T0" fmla="*/ 0 w 9"/>
                  <a:gd name="T1" fmla="*/ 0 h 169"/>
                  <a:gd name="T2" fmla="*/ 0 w 9"/>
                  <a:gd name="T3" fmla="*/ 0 h 169"/>
                  <a:gd name="T4" fmla="*/ 9 w 9"/>
                  <a:gd name="T5" fmla="*/ 169 h 169"/>
                  <a:gd name="T6" fmla="*/ 0 w 9"/>
                  <a:gd name="T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69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6" name="Freeform 61"/>
              <p:cNvSpPr>
                <a:spLocks/>
              </p:cNvSpPr>
              <p:nvPr/>
            </p:nvSpPr>
            <p:spPr bwMode="auto">
              <a:xfrm>
                <a:off x="3826" y="378"/>
                <a:ext cx="9" cy="169"/>
              </a:xfrm>
              <a:custGeom>
                <a:avLst/>
                <a:gdLst>
                  <a:gd name="T0" fmla="*/ 0 w 9"/>
                  <a:gd name="T1" fmla="*/ 0 h 169"/>
                  <a:gd name="T2" fmla="*/ 0 w 9"/>
                  <a:gd name="T3" fmla="*/ 0 h 169"/>
                  <a:gd name="T4" fmla="*/ 9 w 9"/>
                  <a:gd name="T5" fmla="*/ 169 h 169"/>
                  <a:gd name="T6" fmla="*/ 0 w 9"/>
                  <a:gd name="T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69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7" name="Freeform 62"/>
              <p:cNvSpPr>
                <a:spLocks/>
              </p:cNvSpPr>
              <p:nvPr/>
            </p:nvSpPr>
            <p:spPr bwMode="auto">
              <a:xfrm>
                <a:off x="3826" y="371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4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8" name="Freeform 63"/>
              <p:cNvSpPr>
                <a:spLocks/>
              </p:cNvSpPr>
              <p:nvPr/>
            </p:nvSpPr>
            <p:spPr bwMode="auto">
              <a:xfrm>
                <a:off x="3826" y="371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4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9" name="Freeform 64"/>
              <p:cNvSpPr>
                <a:spLocks/>
              </p:cNvSpPr>
              <p:nvPr/>
            </p:nvSpPr>
            <p:spPr bwMode="auto">
              <a:xfrm>
                <a:off x="3873" y="995"/>
                <a:ext cx="720" cy="122"/>
              </a:xfrm>
              <a:custGeom>
                <a:avLst/>
                <a:gdLst>
                  <a:gd name="T0" fmla="*/ 0 w 720"/>
                  <a:gd name="T1" fmla="*/ 0 h 122"/>
                  <a:gd name="T2" fmla="*/ 0 w 720"/>
                  <a:gd name="T3" fmla="*/ 4 h 122"/>
                  <a:gd name="T4" fmla="*/ 0 w 720"/>
                  <a:gd name="T5" fmla="*/ 4 h 122"/>
                  <a:gd name="T6" fmla="*/ 0 w 720"/>
                  <a:gd name="T7" fmla="*/ 4 h 122"/>
                  <a:gd name="T8" fmla="*/ 0 w 720"/>
                  <a:gd name="T9" fmla="*/ 4 h 122"/>
                  <a:gd name="T10" fmla="*/ 212 w 720"/>
                  <a:gd name="T11" fmla="*/ 37 h 122"/>
                  <a:gd name="T12" fmla="*/ 716 w 720"/>
                  <a:gd name="T13" fmla="*/ 122 h 122"/>
                  <a:gd name="T14" fmla="*/ 720 w 720"/>
                  <a:gd name="T15" fmla="*/ 122 h 122"/>
                  <a:gd name="T16" fmla="*/ 716 w 720"/>
                  <a:gd name="T17" fmla="*/ 118 h 122"/>
                  <a:gd name="T18" fmla="*/ 0 w 72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122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12" y="37"/>
                    </a:lnTo>
                    <a:lnTo>
                      <a:pt x="716" y="122"/>
                    </a:lnTo>
                    <a:lnTo>
                      <a:pt x="720" y="122"/>
                    </a:lnTo>
                    <a:lnTo>
                      <a:pt x="716" y="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0" name="Freeform 65"/>
              <p:cNvSpPr>
                <a:spLocks/>
              </p:cNvSpPr>
              <p:nvPr/>
            </p:nvSpPr>
            <p:spPr bwMode="auto">
              <a:xfrm>
                <a:off x="3873" y="995"/>
                <a:ext cx="720" cy="122"/>
              </a:xfrm>
              <a:custGeom>
                <a:avLst/>
                <a:gdLst>
                  <a:gd name="T0" fmla="*/ 0 w 720"/>
                  <a:gd name="T1" fmla="*/ 0 h 122"/>
                  <a:gd name="T2" fmla="*/ 0 w 720"/>
                  <a:gd name="T3" fmla="*/ 4 h 122"/>
                  <a:gd name="T4" fmla="*/ 0 w 720"/>
                  <a:gd name="T5" fmla="*/ 4 h 122"/>
                  <a:gd name="T6" fmla="*/ 0 w 720"/>
                  <a:gd name="T7" fmla="*/ 4 h 122"/>
                  <a:gd name="T8" fmla="*/ 0 w 720"/>
                  <a:gd name="T9" fmla="*/ 4 h 122"/>
                  <a:gd name="T10" fmla="*/ 212 w 720"/>
                  <a:gd name="T11" fmla="*/ 37 h 122"/>
                  <a:gd name="T12" fmla="*/ 716 w 720"/>
                  <a:gd name="T13" fmla="*/ 122 h 122"/>
                  <a:gd name="T14" fmla="*/ 720 w 720"/>
                  <a:gd name="T15" fmla="*/ 122 h 122"/>
                  <a:gd name="T16" fmla="*/ 716 w 720"/>
                  <a:gd name="T17" fmla="*/ 118 h 122"/>
                  <a:gd name="T18" fmla="*/ 0 w 72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122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12" y="37"/>
                    </a:lnTo>
                    <a:lnTo>
                      <a:pt x="716" y="122"/>
                    </a:lnTo>
                    <a:lnTo>
                      <a:pt x="720" y="122"/>
                    </a:lnTo>
                    <a:lnTo>
                      <a:pt x="716" y="11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1" name="Freeform 66"/>
              <p:cNvSpPr>
                <a:spLocks/>
              </p:cNvSpPr>
              <p:nvPr/>
            </p:nvSpPr>
            <p:spPr bwMode="auto">
              <a:xfrm>
                <a:off x="4593" y="1117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2" name="Freeform 67"/>
              <p:cNvSpPr>
                <a:spLocks/>
              </p:cNvSpPr>
              <p:nvPr/>
            </p:nvSpPr>
            <p:spPr bwMode="auto">
              <a:xfrm>
                <a:off x="4593" y="1117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3" name="Rectangle 68"/>
              <p:cNvSpPr>
                <a:spLocks noChangeArrowheads="1"/>
              </p:cNvSpPr>
              <p:nvPr/>
            </p:nvSpPr>
            <p:spPr bwMode="auto">
              <a:xfrm>
                <a:off x="6092" y="134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4" name="Rectangle 69"/>
              <p:cNvSpPr>
                <a:spLocks noChangeArrowheads="1"/>
              </p:cNvSpPr>
              <p:nvPr/>
            </p:nvSpPr>
            <p:spPr bwMode="auto">
              <a:xfrm>
                <a:off x="6092" y="134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5" name="Freeform 70"/>
              <p:cNvSpPr>
                <a:spLocks/>
              </p:cNvSpPr>
              <p:nvPr/>
            </p:nvSpPr>
            <p:spPr bwMode="auto">
              <a:xfrm>
                <a:off x="6096" y="812"/>
                <a:ext cx="635" cy="532"/>
              </a:xfrm>
              <a:custGeom>
                <a:avLst/>
                <a:gdLst>
                  <a:gd name="T0" fmla="*/ 635 w 635"/>
                  <a:gd name="T1" fmla="*/ 0 h 532"/>
                  <a:gd name="T2" fmla="*/ 0 w 635"/>
                  <a:gd name="T3" fmla="*/ 532 h 532"/>
                  <a:gd name="T4" fmla="*/ 0 w 635"/>
                  <a:gd name="T5" fmla="*/ 532 h 532"/>
                  <a:gd name="T6" fmla="*/ 635 w 635"/>
                  <a:gd name="T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5" h="532">
                    <a:moveTo>
                      <a:pt x="635" y="0"/>
                    </a:moveTo>
                    <a:lnTo>
                      <a:pt x="0" y="532"/>
                    </a:lnTo>
                    <a:lnTo>
                      <a:pt x="0" y="532"/>
                    </a:lnTo>
                    <a:lnTo>
                      <a:pt x="63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6" name="Freeform 71"/>
              <p:cNvSpPr>
                <a:spLocks/>
              </p:cNvSpPr>
              <p:nvPr/>
            </p:nvSpPr>
            <p:spPr bwMode="auto">
              <a:xfrm>
                <a:off x="6096" y="812"/>
                <a:ext cx="635" cy="532"/>
              </a:xfrm>
              <a:custGeom>
                <a:avLst/>
                <a:gdLst>
                  <a:gd name="T0" fmla="*/ 635 w 635"/>
                  <a:gd name="T1" fmla="*/ 0 h 532"/>
                  <a:gd name="T2" fmla="*/ 0 w 635"/>
                  <a:gd name="T3" fmla="*/ 532 h 532"/>
                  <a:gd name="T4" fmla="*/ 0 w 635"/>
                  <a:gd name="T5" fmla="*/ 532 h 532"/>
                  <a:gd name="T6" fmla="*/ 635 w 635"/>
                  <a:gd name="T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5" h="532">
                    <a:moveTo>
                      <a:pt x="635" y="0"/>
                    </a:moveTo>
                    <a:lnTo>
                      <a:pt x="0" y="532"/>
                    </a:lnTo>
                    <a:lnTo>
                      <a:pt x="0" y="532"/>
                    </a:lnTo>
                    <a:lnTo>
                      <a:pt x="63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7" name="Freeform 72"/>
              <p:cNvSpPr>
                <a:spLocks/>
              </p:cNvSpPr>
              <p:nvPr/>
            </p:nvSpPr>
            <p:spPr bwMode="auto">
              <a:xfrm>
                <a:off x="6846" y="724"/>
                <a:ext cx="537" cy="503"/>
              </a:xfrm>
              <a:custGeom>
                <a:avLst/>
                <a:gdLst>
                  <a:gd name="T0" fmla="*/ 0 w 537"/>
                  <a:gd name="T1" fmla="*/ 0 h 503"/>
                  <a:gd name="T2" fmla="*/ 0 w 537"/>
                  <a:gd name="T3" fmla="*/ 0 h 503"/>
                  <a:gd name="T4" fmla="*/ 537 w 537"/>
                  <a:gd name="T5" fmla="*/ 503 h 503"/>
                  <a:gd name="T6" fmla="*/ 0 w 537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7" h="503">
                    <a:moveTo>
                      <a:pt x="0" y="0"/>
                    </a:moveTo>
                    <a:lnTo>
                      <a:pt x="0" y="0"/>
                    </a:lnTo>
                    <a:lnTo>
                      <a:pt x="537" y="50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8" name="Freeform 73"/>
              <p:cNvSpPr>
                <a:spLocks/>
              </p:cNvSpPr>
              <p:nvPr/>
            </p:nvSpPr>
            <p:spPr bwMode="auto">
              <a:xfrm>
                <a:off x="6846" y="724"/>
                <a:ext cx="537" cy="503"/>
              </a:xfrm>
              <a:custGeom>
                <a:avLst/>
                <a:gdLst>
                  <a:gd name="T0" fmla="*/ 0 w 537"/>
                  <a:gd name="T1" fmla="*/ 0 h 503"/>
                  <a:gd name="T2" fmla="*/ 0 w 537"/>
                  <a:gd name="T3" fmla="*/ 0 h 503"/>
                  <a:gd name="T4" fmla="*/ 537 w 537"/>
                  <a:gd name="T5" fmla="*/ 503 h 503"/>
                  <a:gd name="T6" fmla="*/ 0 w 537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7" h="503">
                    <a:moveTo>
                      <a:pt x="0" y="0"/>
                    </a:moveTo>
                    <a:lnTo>
                      <a:pt x="0" y="0"/>
                    </a:lnTo>
                    <a:lnTo>
                      <a:pt x="537" y="50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9" name="Freeform 74"/>
              <p:cNvSpPr>
                <a:spLocks/>
              </p:cNvSpPr>
              <p:nvPr/>
            </p:nvSpPr>
            <p:spPr bwMode="auto">
              <a:xfrm>
                <a:off x="6354" y="1374"/>
                <a:ext cx="1029" cy="99"/>
              </a:xfrm>
              <a:custGeom>
                <a:avLst/>
                <a:gdLst>
                  <a:gd name="T0" fmla="*/ 0 w 1029"/>
                  <a:gd name="T1" fmla="*/ 0 h 99"/>
                  <a:gd name="T2" fmla="*/ 1029 w 1029"/>
                  <a:gd name="T3" fmla="*/ 99 h 99"/>
                  <a:gd name="T4" fmla="*/ 1029 w 1029"/>
                  <a:gd name="T5" fmla="*/ 99 h 99"/>
                  <a:gd name="T6" fmla="*/ 0 w 1029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9" h="99">
                    <a:moveTo>
                      <a:pt x="0" y="0"/>
                    </a:moveTo>
                    <a:lnTo>
                      <a:pt x="1029" y="99"/>
                    </a:lnTo>
                    <a:lnTo>
                      <a:pt x="1029" y="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0" name="Freeform 75"/>
              <p:cNvSpPr>
                <a:spLocks/>
              </p:cNvSpPr>
              <p:nvPr/>
            </p:nvSpPr>
            <p:spPr bwMode="auto">
              <a:xfrm>
                <a:off x="6354" y="1374"/>
                <a:ext cx="1029" cy="99"/>
              </a:xfrm>
              <a:custGeom>
                <a:avLst/>
                <a:gdLst>
                  <a:gd name="T0" fmla="*/ 0 w 1029"/>
                  <a:gd name="T1" fmla="*/ 0 h 99"/>
                  <a:gd name="T2" fmla="*/ 1029 w 1029"/>
                  <a:gd name="T3" fmla="*/ 99 h 99"/>
                  <a:gd name="T4" fmla="*/ 1029 w 1029"/>
                  <a:gd name="T5" fmla="*/ 99 h 99"/>
                  <a:gd name="T6" fmla="*/ 0 w 1029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9" h="99">
                    <a:moveTo>
                      <a:pt x="0" y="0"/>
                    </a:moveTo>
                    <a:lnTo>
                      <a:pt x="1029" y="99"/>
                    </a:lnTo>
                    <a:lnTo>
                      <a:pt x="1029" y="9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1" name="Freeform 76"/>
              <p:cNvSpPr>
                <a:spLocks/>
              </p:cNvSpPr>
              <p:nvPr/>
            </p:nvSpPr>
            <p:spPr bwMode="auto">
              <a:xfrm>
                <a:off x="6100" y="984"/>
                <a:ext cx="432" cy="360"/>
              </a:xfrm>
              <a:custGeom>
                <a:avLst/>
                <a:gdLst>
                  <a:gd name="T0" fmla="*/ 432 w 432"/>
                  <a:gd name="T1" fmla="*/ 0 h 360"/>
                  <a:gd name="T2" fmla="*/ 0 w 432"/>
                  <a:gd name="T3" fmla="*/ 360 h 360"/>
                  <a:gd name="T4" fmla="*/ 432 w 432"/>
                  <a:gd name="T5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360">
                    <a:moveTo>
                      <a:pt x="432" y="0"/>
                    </a:moveTo>
                    <a:lnTo>
                      <a:pt x="0" y="360"/>
                    </a:lnTo>
                    <a:lnTo>
                      <a:pt x="4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2" name="Freeform 77"/>
              <p:cNvSpPr>
                <a:spLocks/>
              </p:cNvSpPr>
              <p:nvPr/>
            </p:nvSpPr>
            <p:spPr bwMode="auto">
              <a:xfrm>
                <a:off x="6100" y="984"/>
                <a:ext cx="432" cy="360"/>
              </a:xfrm>
              <a:custGeom>
                <a:avLst/>
                <a:gdLst>
                  <a:gd name="T0" fmla="*/ 432 w 432"/>
                  <a:gd name="T1" fmla="*/ 0 h 360"/>
                  <a:gd name="T2" fmla="*/ 0 w 432"/>
                  <a:gd name="T3" fmla="*/ 360 h 360"/>
                  <a:gd name="T4" fmla="*/ 432 w 432"/>
                  <a:gd name="T5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360">
                    <a:moveTo>
                      <a:pt x="432" y="0"/>
                    </a:moveTo>
                    <a:lnTo>
                      <a:pt x="0" y="360"/>
                    </a:lnTo>
                    <a:lnTo>
                      <a:pt x="43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3" name="Freeform 78"/>
              <p:cNvSpPr>
                <a:spLocks/>
              </p:cNvSpPr>
              <p:nvPr/>
            </p:nvSpPr>
            <p:spPr bwMode="auto">
              <a:xfrm>
                <a:off x="4771" y="1804"/>
                <a:ext cx="474" cy="687"/>
              </a:xfrm>
              <a:custGeom>
                <a:avLst/>
                <a:gdLst>
                  <a:gd name="T0" fmla="*/ 0 w 474"/>
                  <a:gd name="T1" fmla="*/ 0 h 687"/>
                  <a:gd name="T2" fmla="*/ 474 w 474"/>
                  <a:gd name="T3" fmla="*/ 687 h 687"/>
                  <a:gd name="T4" fmla="*/ 0 w 474"/>
                  <a:gd name="T5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4" h="687">
                    <a:moveTo>
                      <a:pt x="0" y="0"/>
                    </a:moveTo>
                    <a:lnTo>
                      <a:pt x="474" y="68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4" name="Freeform 79"/>
              <p:cNvSpPr>
                <a:spLocks/>
              </p:cNvSpPr>
              <p:nvPr/>
            </p:nvSpPr>
            <p:spPr bwMode="auto">
              <a:xfrm>
                <a:off x="4771" y="1804"/>
                <a:ext cx="474" cy="687"/>
              </a:xfrm>
              <a:custGeom>
                <a:avLst/>
                <a:gdLst>
                  <a:gd name="T0" fmla="*/ 0 w 474"/>
                  <a:gd name="T1" fmla="*/ 0 h 687"/>
                  <a:gd name="T2" fmla="*/ 474 w 474"/>
                  <a:gd name="T3" fmla="*/ 687 h 687"/>
                  <a:gd name="T4" fmla="*/ 0 w 474"/>
                  <a:gd name="T5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4" h="687">
                    <a:moveTo>
                      <a:pt x="0" y="0"/>
                    </a:moveTo>
                    <a:lnTo>
                      <a:pt x="474" y="68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5" name="Freeform 80"/>
              <p:cNvSpPr>
                <a:spLocks/>
              </p:cNvSpPr>
              <p:nvPr/>
            </p:nvSpPr>
            <p:spPr bwMode="auto">
              <a:xfrm>
                <a:off x="4881" y="1958"/>
                <a:ext cx="364" cy="533"/>
              </a:xfrm>
              <a:custGeom>
                <a:avLst/>
                <a:gdLst>
                  <a:gd name="T0" fmla="*/ 0 w 364"/>
                  <a:gd name="T1" fmla="*/ 0 h 533"/>
                  <a:gd name="T2" fmla="*/ 364 w 364"/>
                  <a:gd name="T3" fmla="*/ 533 h 533"/>
                  <a:gd name="T4" fmla="*/ 364 w 364"/>
                  <a:gd name="T5" fmla="*/ 533 h 533"/>
                  <a:gd name="T6" fmla="*/ 0 w 364"/>
                  <a:gd name="T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533">
                    <a:moveTo>
                      <a:pt x="0" y="0"/>
                    </a:moveTo>
                    <a:lnTo>
                      <a:pt x="364" y="533"/>
                    </a:lnTo>
                    <a:lnTo>
                      <a:pt x="364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6" name="Freeform 81"/>
              <p:cNvSpPr>
                <a:spLocks/>
              </p:cNvSpPr>
              <p:nvPr/>
            </p:nvSpPr>
            <p:spPr bwMode="auto">
              <a:xfrm>
                <a:off x="4881" y="1958"/>
                <a:ext cx="364" cy="533"/>
              </a:xfrm>
              <a:custGeom>
                <a:avLst/>
                <a:gdLst>
                  <a:gd name="T0" fmla="*/ 0 w 364"/>
                  <a:gd name="T1" fmla="*/ 0 h 533"/>
                  <a:gd name="T2" fmla="*/ 364 w 364"/>
                  <a:gd name="T3" fmla="*/ 533 h 533"/>
                  <a:gd name="T4" fmla="*/ 364 w 364"/>
                  <a:gd name="T5" fmla="*/ 533 h 533"/>
                  <a:gd name="T6" fmla="*/ 0 w 364"/>
                  <a:gd name="T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533">
                    <a:moveTo>
                      <a:pt x="0" y="0"/>
                    </a:moveTo>
                    <a:lnTo>
                      <a:pt x="364" y="533"/>
                    </a:lnTo>
                    <a:lnTo>
                      <a:pt x="364" y="53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7" name="Freeform 82"/>
              <p:cNvSpPr>
                <a:spLocks/>
              </p:cNvSpPr>
              <p:nvPr/>
            </p:nvSpPr>
            <p:spPr bwMode="auto">
              <a:xfrm>
                <a:off x="4775" y="1804"/>
                <a:ext cx="42" cy="11"/>
              </a:xfrm>
              <a:custGeom>
                <a:avLst/>
                <a:gdLst>
                  <a:gd name="T0" fmla="*/ 0 w 42"/>
                  <a:gd name="T1" fmla="*/ 0 h 11"/>
                  <a:gd name="T2" fmla="*/ 0 w 42"/>
                  <a:gd name="T3" fmla="*/ 0 h 11"/>
                  <a:gd name="T4" fmla="*/ 42 w 42"/>
                  <a:gd name="T5" fmla="*/ 11 h 11"/>
                  <a:gd name="T6" fmla="*/ 0 w 4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1">
                    <a:moveTo>
                      <a:pt x="0" y="0"/>
                    </a:moveTo>
                    <a:lnTo>
                      <a:pt x="0" y="0"/>
                    </a:lnTo>
                    <a:lnTo>
                      <a:pt x="42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8" name="Freeform 83"/>
              <p:cNvSpPr>
                <a:spLocks/>
              </p:cNvSpPr>
              <p:nvPr/>
            </p:nvSpPr>
            <p:spPr bwMode="auto">
              <a:xfrm>
                <a:off x="4775" y="1804"/>
                <a:ext cx="42" cy="11"/>
              </a:xfrm>
              <a:custGeom>
                <a:avLst/>
                <a:gdLst>
                  <a:gd name="T0" fmla="*/ 0 w 42"/>
                  <a:gd name="T1" fmla="*/ 0 h 11"/>
                  <a:gd name="T2" fmla="*/ 0 w 42"/>
                  <a:gd name="T3" fmla="*/ 0 h 11"/>
                  <a:gd name="T4" fmla="*/ 42 w 42"/>
                  <a:gd name="T5" fmla="*/ 11 h 11"/>
                  <a:gd name="T6" fmla="*/ 0 w 4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1">
                    <a:moveTo>
                      <a:pt x="0" y="0"/>
                    </a:moveTo>
                    <a:lnTo>
                      <a:pt x="0" y="0"/>
                    </a:lnTo>
                    <a:lnTo>
                      <a:pt x="42" y="1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9" name="Freeform 84"/>
              <p:cNvSpPr>
                <a:spLocks/>
              </p:cNvSpPr>
              <p:nvPr/>
            </p:nvSpPr>
            <p:spPr bwMode="auto">
              <a:xfrm>
                <a:off x="5249" y="1969"/>
                <a:ext cx="220" cy="525"/>
              </a:xfrm>
              <a:custGeom>
                <a:avLst/>
                <a:gdLst>
                  <a:gd name="T0" fmla="*/ 220 w 220"/>
                  <a:gd name="T1" fmla="*/ 0 h 525"/>
                  <a:gd name="T2" fmla="*/ 0 w 220"/>
                  <a:gd name="T3" fmla="*/ 525 h 525"/>
                  <a:gd name="T4" fmla="*/ 220 w 220"/>
                  <a:gd name="T5" fmla="*/ 0 h 525"/>
                  <a:gd name="T6" fmla="*/ 220 w 220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525">
                    <a:moveTo>
                      <a:pt x="220" y="0"/>
                    </a:moveTo>
                    <a:lnTo>
                      <a:pt x="0" y="525"/>
                    </a:lnTo>
                    <a:lnTo>
                      <a:pt x="220" y="0"/>
                    </a:lnTo>
                    <a:lnTo>
                      <a:pt x="2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0" name="Freeform 85"/>
              <p:cNvSpPr>
                <a:spLocks/>
              </p:cNvSpPr>
              <p:nvPr/>
            </p:nvSpPr>
            <p:spPr bwMode="auto">
              <a:xfrm>
                <a:off x="5249" y="1969"/>
                <a:ext cx="220" cy="525"/>
              </a:xfrm>
              <a:custGeom>
                <a:avLst/>
                <a:gdLst>
                  <a:gd name="T0" fmla="*/ 220 w 220"/>
                  <a:gd name="T1" fmla="*/ 0 h 525"/>
                  <a:gd name="T2" fmla="*/ 0 w 220"/>
                  <a:gd name="T3" fmla="*/ 525 h 525"/>
                  <a:gd name="T4" fmla="*/ 220 w 220"/>
                  <a:gd name="T5" fmla="*/ 0 h 525"/>
                  <a:gd name="T6" fmla="*/ 220 w 220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525">
                    <a:moveTo>
                      <a:pt x="220" y="0"/>
                    </a:moveTo>
                    <a:lnTo>
                      <a:pt x="0" y="525"/>
                    </a:lnTo>
                    <a:lnTo>
                      <a:pt x="220" y="0"/>
                    </a:lnTo>
                    <a:lnTo>
                      <a:pt x="22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1" name="Freeform 86"/>
              <p:cNvSpPr>
                <a:spLocks/>
              </p:cNvSpPr>
              <p:nvPr/>
            </p:nvSpPr>
            <p:spPr bwMode="auto">
              <a:xfrm>
                <a:off x="4771" y="1179"/>
                <a:ext cx="694" cy="786"/>
              </a:xfrm>
              <a:custGeom>
                <a:avLst/>
                <a:gdLst>
                  <a:gd name="T0" fmla="*/ 546 w 694"/>
                  <a:gd name="T1" fmla="*/ 0 h 786"/>
                  <a:gd name="T2" fmla="*/ 228 w 694"/>
                  <a:gd name="T3" fmla="*/ 360 h 786"/>
                  <a:gd name="T4" fmla="*/ 0 w 694"/>
                  <a:gd name="T5" fmla="*/ 617 h 786"/>
                  <a:gd name="T6" fmla="*/ 0 w 694"/>
                  <a:gd name="T7" fmla="*/ 617 h 786"/>
                  <a:gd name="T8" fmla="*/ 0 w 694"/>
                  <a:gd name="T9" fmla="*/ 617 h 786"/>
                  <a:gd name="T10" fmla="*/ 0 w 694"/>
                  <a:gd name="T11" fmla="*/ 617 h 786"/>
                  <a:gd name="T12" fmla="*/ 0 w 694"/>
                  <a:gd name="T13" fmla="*/ 621 h 786"/>
                  <a:gd name="T14" fmla="*/ 4 w 694"/>
                  <a:gd name="T15" fmla="*/ 621 h 786"/>
                  <a:gd name="T16" fmla="*/ 4 w 694"/>
                  <a:gd name="T17" fmla="*/ 621 h 786"/>
                  <a:gd name="T18" fmla="*/ 4 w 694"/>
                  <a:gd name="T19" fmla="*/ 625 h 786"/>
                  <a:gd name="T20" fmla="*/ 46 w 694"/>
                  <a:gd name="T21" fmla="*/ 636 h 786"/>
                  <a:gd name="T22" fmla="*/ 694 w 694"/>
                  <a:gd name="T23" fmla="*/ 786 h 786"/>
                  <a:gd name="T24" fmla="*/ 694 w 694"/>
                  <a:gd name="T25" fmla="*/ 786 h 786"/>
                  <a:gd name="T26" fmla="*/ 694 w 694"/>
                  <a:gd name="T27" fmla="*/ 783 h 786"/>
                  <a:gd name="T28" fmla="*/ 694 w 694"/>
                  <a:gd name="T29" fmla="*/ 783 h 786"/>
                  <a:gd name="T30" fmla="*/ 694 w 694"/>
                  <a:gd name="T31" fmla="*/ 783 h 786"/>
                  <a:gd name="T32" fmla="*/ 262 w 694"/>
                  <a:gd name="T33" fmla="*/ 680 h 786"/>
                  <a:gd name="T34" fmla="*/ 4 w 694"/>
                  <a:gd name="T35" fmla="*/ 621 h 786"/>
                  <a:gd name="T36" fmla="*/ 546 w 694"/>
                  <a:gd name="T37" fmla="*/ 4 h 786"/>
                  <a:gd name="T38" fmla="*/ 681 w 694"/>
                  <a:gd name="T39" fmla="*/ 709 h 786"/>
                  <a:gd name="T40" fmla="*/ 546 w 694"/>
                  <a:gd name="T41" fmla="*/ 0 h 786"/>
                  <a:gd name="T42" fmla="*/ 546 w 694"/>
                  <a:gd name="T43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4" h="786">
                    <a:moveTo>
                      <a:pt x="546" y="0"/>
                    </a:moveTo>
                    <a:lnTo>
                      <a:pt x="228" y="360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21"/>
                    </a:lnTo>
                    <a:lnTo>
                      <a:pt x="4" y="621"/>
                    </a:lnTo>
                    <a:lnTo>
                      <a:pt x="4" y="621"/>
                    </a:lnTo>
                    <a:lnTo>
                      <a:pt x="4" y="625"/>
                    </a:lnTo>
                    <a:lnTo>
                      <a:pt x="46" y="636"/>
                    </a:lnTo>
                    <a:lnTo>
                      <a:pt x="694" y="786"/>
                    </a:lnTo>
                    <a:lnTo>
                      <a:pt x="694" y="786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262" y="680"/>
                    </a:lnTo>
                    <a:lnTo>
                      <a:pt x="4" y="621"/>
                    </a:lnTo>
                    <a:lnTo>
                      <a:pt x="546" y="4"/>
                    </a:lnTo>
                    <a:lnTo>
                      <a:pt x="681" y="709"/>
                    </a:lnTo>
                    <a:lnTo>
                      <a:pt x="546" y="0"/>
                    </a:lnTo>
                    <a:lnTo>
                      <a:pt x="5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2" name="Freeform 87"/>
              <p:cNvSpPr>
                <a:spLocks/>
              </p:cNvSpPr>
              <p:nvPr/>
            </p:nvSpPr>
            <p:spPr bwMode="auto">
              <a:xfrm>
                <a:off x="4771" y="1179"/>
                <a:ext cx="694" cy="786"/>
              </a:xfrm>
              <a:custGeom>
                <a:avLst/>
                <a:gdLst>
                  <a:gd name="T0" fmla="*/ 546 w 694"/>
                  <a:gd name="T1" fmla="*/ 0 h 786"/>
                  <a:gd name="T2" fmla="*/ 228 w 694"/>
                  <a:gd name="T3" fmla="*/ 360 h 786"/>
                  <a:gd name="T4" fmla="*/ 0 w 694"/>
                  <a:gd name="T5" fmla="*/ 617 h 786"/>
                  <a:gd name="T6" fmla="*/ 0 w 694"/>
                  <a:gd name="T7" fmla="*/ 617 h 786"/>
                  <a:gd name="T8" fmla="*/ 0 w 694"/>
                  <a:gd name="T9" fmla="*/ 617 h 786"/>
                  <a:gd name="T10" fmla="*/ 0 w 694"/>
                  <a:gd name="T11" fmla="*/ 617 h 786"/>
                  <a:gd name="T12" fmla="*/ 0 w 694"/>
                  <a:gd name="T13" fmla="*/ 621 h 786"/>
                  <a:gd name="T14" fmla="*/ 4 w 694"/>
                  <a:gd name="T15" fmla="*/ 621 h 786"/>
                  <a:gd name="T16" fmla="*/ 4 w 694"/>
                  <a:gd name="T17" fmla="*/ 621 h 786"/>
                  <a:gd name="T18" fmla="*/ 4 w 694"/>
                  <a:gd name="T19" fmla="*/ 625 h 786"/>
                  <a:gd name="T20" fmla="*/ 46 w 694"/>
                  <a:gd name="T21" fmla="*/ 636 h 786"/>
                  <a:gd name="T22" fmla="*/ 694 w 694"/>
                  <a:gd name="T23" fmla="*/ 786 h 786"/>
                  <a:gd name="T24" fmla="*/ 694 w 694"/>
                  <a:gd name="T25" fmla="*/ 786 h 786"/>
                  <a:gd name="T26" fmla="*/ 694 w 694"/>
                  <a:gd name="T27" fmla="*/ 783 h 786"/>
                  <a:gd name="T28" fmla="*/ 694 w 694"/>
                  <a:gd name="T29" fmla="*/ 783 h 786"/>
                  <a:gd name="T30" fmla="*/ 694 w 694"/>
                  <a:gd name="T31" fmla="*/ 783 h 786"/>
                  <a:gd name="T32" fmla="*/ 262 w 694"/>
                  <a:gd name="T33" fmla="*/ 680 h 786"/>
                  <a:gd name="T34" fmla="*/ 4 w 694"/>
                  <a:gd name="T35" fmla="*/ 621 h 786"/>
                  <a:gd name="T36" fmla="*/ 546 w 694"/>
                  <a:gd name="T37" fmla="*/ 4 h 786"/>
                  <a:gd name="T38" fmla="*/ 681 w 694"/>
                  <a:gd name="T39" fmla="*/ 709 h 786"/>
                  <a:gd name="T40" fmla="*/ 546 w 694"/>
                  <a:gd name="T41" fmla="*/ 0 h 786"/>
                  <a:gd name="T42" fmla="*/ 546 w 694"/>
                  <a:gd name="T43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4" h="786">
                    <a:moveTo>
                      <a:pt x="546" y="0"/>
                    </a:moveTo>
                    <a:lnTo>
                      <a:pt x="228" y="360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21"/>
                    </a:lnTo>
                    <a:lnTo>
                      <a:pt x="4" y="621"/>
                    </a:lnTo>
                    <a:lnTo>
                      <a:pt x="4" y="621"/>
                    </a:lnTo>
                    <a:lnTo>
                      <a:pt x="4" y="625"/>
                    </a:lnTo>
                    <a:lnTo>
                      <a:pt x="46" y="636"/>
                    </a:lnTo>
                    <a:lnTo>
                      <a:pt x="694" y="786"/>
                    </a:lnTo>
                    <a:lnTo>
                      <a:pt x="694" y="786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262" y="680"/>
                    </a:lnTo>
                    <a:lnTo>
                      <a:pt x="4" y="621"/>
                    </a:lnTo>
                    <a:lnTo>
                      <a:pt x="546" y="4"/>
                    </a:lnTo>
                    <a:lnTo>
                      <a:pt x="681" y="709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3" name="Freeform 88"/>
              <p:cNvSpPr>
                <a:spLocks/>
              </p:cNvSpPr>
              <p:nvPr/>
            </p:nvSpPr>
            <p:spPr bwMode="auto">
              <a:xfrm>
                <a:off x="5469" y="1377"/>
                <a:ext cx="593" cy="585"/>
              </a:xfrm>
              <a:custGeom>
                <a:avLst/>
                <a:gdLst>
                  <a:gd name="T0" fmla="*/ 593 w 593"/>
                  <a:gd name="T1" fmla="*/ 0 h 585"/>
                  <a:gd name="T2" fmla="*/ 0 w 593"/>
                  <a:gd name="T3" fmla="*/ 585 h 585"/>
                  <a:gd name="T4" fmla="*/ 0 w 593"/>
                  <a:gd name="T5" fmla="*/ 585 h 585"/>
                  <a:gd name="T6" fmla="*/ 593 w 593"/>
                  <a:gd name="T7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3" h="585">
                    <a:moveTo>
                      <a:pt x="593" y="0"/>
                    </a:moveTo>
                    <a:lnTo>
                      <a:pt x="0" y="585"/>
                    </a:lnTo>
                    <a:lnTo>
                      <a:pt x="0" y="585"/>
                    </a:lnTo>
                    <a:lnTo>
                      <a:pt x="59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4" name="Freeform 89"/>
              <p:cNvSpPr>
                <a:spLocks/>
              </p:cNvSpPr>
              <p:nvPr/>
            </p:nvSpPr>
            <p:spPr bwMode="auto">
              <a:xfrm>
                <a:off x="5469" y="1377"/>
                <a:ext cx="593" cy="585"/>
              </a:xfrm>
              <a:custGeom>
                <a:avLst/>
                <a:gdLst>
                  <a:gd name="T0" fmla="*/ 593 w 593"/>
                  <a:gd name="T1" fmla="*/ 0 h 585"/>
                  <a:gd name="T2" fmla="*/ 0 w 593"/>
                  <a:gd name="T3" fmla="*/ 585 h 585"/>
                  <a:gd name="T4" fmla="*/ 0 w 593"/>
                  <a:gd name="T5" fmla="*/ 585 h 585"/>
                  <a:gd name="T6" fmla="*/ 593 w 593"/>
                  <a:gd name="T7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3" h="585">
                    <a:moveTo>
                      <a:pt x="593" y="0"/>
                    </a:moveTo>
                    <a:lnTo>
                      <a:pt x="0" y="585"/>
                    </a:lnTo>
                    <a:lnTo>
                      <a:pt x="0" y="585"/>
                    </a:lnTo>
                    <a:lnTo>
                      <a:pt x="59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5" name="Freeform 90"/>
              <p:cNvSpPr>
                <a:spLocks/>
              </p:cNvSpPr>
              <p:nvPr/>
            </p:nvSpPr>
            <p:spPr bwMode="auto">
              <a:xfrm>
                <a:off x="5474" y="1370"/>
                <a:ext cx="741" cy="731"/>
              </a:xfrm>
              <a:custGeom>
                <a:avLst/>
                <a:gdLst>
                  <a:gd name="T0" fmla="*/ 601 w 741"/>
                  <a:gd name="T1" fmla="*/ 0 h 731"/>
                  <a:gd name="T2" fmla="*/ 0 w 741"/>
                  <a:gd name="T3" fmla="*/ 592 h 731"/>
                  <a:gd name="T4" fmla="*/ 741 w 741"/>
                  <a:gd name="T5" fmla="*/ 731 h 731"/>
                  <a:gd name="T6" fmla="*/ 0 w 741"/>
                  <a:gd name="T7" fmla="*/ 592 h 731"/>
                  <a:gd name="T8" fmla="*/ 601 w 741"/>
                  <a:gd name="T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731">
                    <a:moveTo>
                      <a:pt x="601" y="0"/>
                    </a:moveTo>
                    <a:lnTo>
                      <a:pt x="0" y="592"/>
                    </a:lnTo>
                    <a:lnTo>
                      <a:pt x="741" y="731"/>
                    </a:lnTo>
                    <a:lnTo>
                      <a:pt x="0" y="592"/>
                    </a:lnTo>
                    <a:lnTo>
                      <a:pt x="60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6" name="Freeform 91"/>
              <p:cNvSpPr>
                <a:spLocks/>
              </p:cNvSpPr>
              <p:nvPr/>
            </p:nvSpPr>
            <p:spPr bwMode="auto">
              <a:xfrm>
                <a:off x="5474" y="1370"/>
                <a:ext cx="741" cy="731"/>
              </a:xfrm>
              <a:custGeom>
                <a:avLst/>
                <a:gdLst>
                  <a:gd name="T0" fmla="*/ 601 w 741"/>
                  <a:gd name="T1" fmla="*/ 0 h 731"/>
                  <a:gd name="T2" fmla="*/ 0 w 741"/>
                  <a:gd name="T3" fmla="*/ 592 h 731"/>
                  <a:gd name="T4" fmla="*/ 741 w 741"/>
                  <a:gd name="T5" fmla="*/ 731 h 731"/>
                  <a:gd name="T6" fmla="*/ 0 w 741"/>
                  <a:gd name="T7" fmla="*/ 592 h 731"/>
                  <a:gd name="T8" fmla="*/ 601 w 741"/>
                  <a:gd name="T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731">
                    <a:moveTo>
                      <a:pt x="601" y="0"/>
                    </a:moveTo>
                    <a:lnTo>
                      <a:pt x="0" y="592"/>
                    </a:lnTo>
                    <a:lnTo>
                      <a:pt x="741" y="731"/>
                    </a:lnTo>
                    <a:lnTo>
                      <a:pt x="0" y="592"/>
                    </a:lnTo>
                    <a:lnTo>
                      <a:pt x="60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7" name="Freeform 92"/>
              <p:cNvSpPr>
                <a:spLocks/>
              </p:cNvSpPr>
              <p:nvPr/>
            </p:nvSpPr>
            <p:spPr bwMode="auto">
              <a:xfrm>
                <a:off x="6096" y="13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8" name="Freeform 93"/>
              <p:cNvSpPr>
                <a:spLocks/>
              </p:cNvSpPr>
              <p:nvPr/>
            </p:nvSpPr>
            <p:spPr bwMode="auto">
              <a:xfrm>
                <a:off x="6096" y="13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9" name="Freeform 94"/>
              <p:cNvSpPr>
                <a:spLocks/>
              </p:cNvSpPr>
              <p:nvPr/>
            </p:nvSpPr>
            <p:spPr bwMode="auto">
              <a:xfrm>
                <a:off x="6253" y="2050"/>
                <a:ext cx="17" cy="59"/>
              </a:xfrm>
              <a:custGeom>
                <a:avLst/>
                <a:gdLst>
                  <a:gd name="T0" fmla="*/ 0 w 17"/>
                  <a:gd name="T1" fmla="*/ 0 h 59"/>
                  <a:gd name="T2" fmla="*/ 17 w 17"/>
                  <a:gd name="T3" fmla="*/ 59 h 59"/>
                  <a:gd name="T4" fmla="*/ 0 w 17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59">
                    <a:moveTo>
                      <a:pt x="0" y="0"/>
                    </a:moveTo>
                    <a:lnTo>
                      <a:pt x="17" y="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0" name="Freeform 95"/>
              <p:cNvSpPr>
                <a:spLocks/>
              </p:cNvSpPr>
              <p:nvPr/>
            </p:nvSpPr>
            <p:spPr bwMode="auto">
              <a:xfrm>
                <a:off x="6253" y="2050"/>
                <a:ext cx="17" cy="59"/>
              </a:xfrm>
              <a:custGeom>
                <a:avLst/>
                <a:gdLst>
                  <a:gd name="T0" fmla="*/ 0 w 17"/>
                  <a:gd name="T1" fmla="*/ 0 h 59"/>
                  <a:gd name="T2" fmla="*/ 17 w 17"/>
                  <a:gd name="T3" fmla="*/ 59 h 59"/>
                  <a:gd name="T4" fmla="*/ 0 w 17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59">
                    <a:moveTo>
                      <a:pt x="0" y="0"/>
                    </a:moveTo>
                    <a:lnTo>
                      <a:pt x="17" y="5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1" name="Freeform 96"/>
              <p:cNvSpPr>
                <a:spLocks/>
              </p:cNvSpPr>
              <p:nvPr/>
            </p:nvSpPr>
            <p:spPr bwMode="auto">
              <a:xfrm>
                <a:off x="5465" y="19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2" name="Freeform 97"/>
              <p:cNvSpPr>
                <a:spLocks/>
              </p:cNvSpPr>
              <p:nvPr/>
            </p:nvSpPr>
            <p:spPr bwMode="auto">
              <a:xfrm>
                <a:off x="5465" y="19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3" name="Freeform 98"/>
              <p:cNvSpPr>
                <a:spLocks/>
              </p:cNvSpPr>
              <p:nvPr/>
            </p:nvSpPr>
            <p:spPr bwMode="auto">
              <a:xfrm>
                <a:off x="5317" y="1179"/>
                <a:ext cx="775" cy="783"/>
              </a:xfrm>
              <a:custGeom>
                <a:avLst/>
                <a:gdLst>
                  <a:gd name="T0" fmla="*/ 0 w 775"/>
                  <a:gd name="T1" fmla="*/ 0 h 783"/>
                  <a:gd name="T2" fmla="*/ 135 w 775"/>
                  <a:gd name="T3" fmla="*/ 709 h 783"/>
                  <a:gd name="T4" fmla="*/ 148 w 775"/>
                  <a:gd name="T5" fmla="*/ 783 h 783"/>
                  <a:gd name="T6" fmla="*/ 148 w 775"/>
                  <a:gd name="T7" fmla="*/ 783 h 783"/>
                  <a:gd name="T8" fmla="*/ 152 w 775"/>
                  <a:gd name="T9" fmla="*/ 783 h 783"/>
                  <a:gd name="T10" fmla="*/ 152 w 775"/>
                  <a:gd name="T11" fmla="*/ 783 h 783"/>
                  <a:gd name="T12" fmla="*/ 152 w 775"/>
                  <a:gd name="T13" fmla="*/ 783 h 783"/>
                  <a:gd name="T14" fmla="*/ 157 w 775"/>
                  <a:gd name="T15" fmla="*/ 783 h 783"/>
                  <a:gd name="T16" fmla="*/ 758 w 775"/>
                  <a:gd name="T17" fmla="*/ 191 h 783"/>
                  <a:gd name="T18" fmla="*/ 775 w 775"/>
                  <a:gd name="T19" fmla="*/ 173 h 783"/>
                  <a:gd name="T20" fmla="*/ 775 w 775"/>
                  <a:gd name="T21" fmla="*/ 169 h 783"/>
                  <a:gd name="T22" fmla="*/ 775 w 775"/>
                  <a:gd name="T23" fmla="*/ 169 h 783"/>
                  <a:gd name="T24" fmla="*/ 775 w 775"/>
                  <a:gd name="T25" fmla="*/ 169 h 783"/>
                  <a:gd name="T26" fmla="*/ 745 w 775"/>
                  <a:gd name="T27" fmla="*/ 198 h 783"/>
                  <a:gd name="T28" fmla="*/ 152 w 775"/>
                  <a:gd name="T29" fmla="*/ 783 h 783"/>
                  <a:gd name="T30" fmla="*/ 152 w 775"/>
                  <a:gd name="T31" fmla="*/ 783 h 783"/>
                  <a:gd name="T32" fmla="*/ 4 w 775"/>
                  <a:gd name="T33" fmla="*/ 0 h 783"/>
                  <a:gd name="T34" fmla="*/ 4 w 775"/>
                  <a:gd name="T35" fmla="*/ 0 h 783"/>
                  <a:gd name="T36" fmla="*/ 4 w 775"/>
                  <a:gd name="T37" fmla="*/ 4 h 783"/>
                  <a:gd name="T38" fmla="*/ 0 w 775"/>
                  <a:gd name="T39" fmla="*/ 0 h 783"/>
                  <a:gd name="T40" fmla="*/ 0 w 775"/>
                  <a:gd name="T41" fmla="*/ 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5" h="783">
                    <a:moveTo>
                      <a:pt x="0" y="0"/>
                    </a:moveTo>
                    <a:lnTo>
                      <a:pt x="135" y="709"/>
                    </a:lnTo>
                    <a:lnTo>
                      <a:pt x="148" y="783"/>
                    </a:lnTo>
                    <a:lnTo>
                      <a:pt x="148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7" y="783"/>
                    </a:lnTo>
                    <a:lnTo>
                      <a:pt x="758" y="191"/>
                    </a:lnTo>
                    <a:lnTo>
                      <a:pt x="775" y="173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45" y="198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4" name="Freeform 99"/>
              <p:cNvSpPr>
                <a:spLocks/>
              </p:cNvSpPr>
              <p:nvPr/>
            </p:nvSpPr>
            <p:spPr bwMode="auto">
              <a:xfrm>
                <a:off x="5317" y="1179"/>
                <a:ext cx="775" cy="783"/>
              </a:xfrm>
              <a:custGeom>
                <a:avLst/>
                <a:gdLst>
                  <a:gd name="T0" fmla="*/ 0 w 775"/>
                  <a:gd name="T1" fmla="*/ 0 h 783"/>
                  <a:gd name="T2" fmla="*/ 135 w 775"/>
                  <a:gd name="T3" fmla="*/ 709 h 783"/>
                  <a:gd name="T4" fmla="*/ 148 w 775"/>
                  <a:gd name="T5" fmla="*/ 783 h 783"/>
                  <a:gd name="T6" fmla="*/ 148 w 775"/>
                  <a:gd name="T7" fmla="*/ 783 h 783"/>
                  <a:gd name="T8" fmla="*/ 152 w 775"/>
                  <a:gd name="T9" fmla="*/ 783 h 783"/>
                  <a:gd name="T10" fmla="*/ 152 w 775"/>
                  <a:gd name="T11" fmla="*/ 783 h 783"/>
                  <a:gd name="T12" fmla="*/ 152 w 775"/>
                  <a:gd name="T13" fmla="*/ 783 h 783"/>
                  <a:gd name="T14" fmla="*/ 157 w 775"/>
                  <a:gd name="T15" fmla="*/ 783 h 783"/>
                  <a:gd name="T16" fmla="*/ 758 w 775"/>
                  <a:gd name="T17" fmla="*/ 191 h 783"/>
                  <a:gd name="T18" fmla="*/ 775 w 775"/>
                  <a:gd name="T19" fmla="*/ 173 h 783"/>
                  <a:gd name="T20" fmla="*/ 775 w 775"/>
                  <a:gd name="T21" fmla="*/ 169 h 783"/>
                  <a:gd name="T22" fmla="*/ 775 w 775"/>
                  <a:gd name="T23" fmla="*/ 169 h 783"/>
                  <a:gd name="T24" fmla="*/ 775 w 775"/>
                  <a:gd name="T25" fmla="*/ 169 h 783"/>
                  <a:gd name="T26" fmla="*/ 745 w 775"/>
                  <a:gd name="T27" fmla="*/ 198 h 783"/>
                  <a:gd name="T28" fmla="*/ 152 w 775"/>
                  <a:gd name="T29" fmla="*/ 783 h 783"/>
                  <a:gd name="T30" fmla="*/ 152 w 775"/>
                  <a:gd name="T31" fmla="*/ 783 h 783"/>
                  <a:gd name="T32" fmla="*/ 4 w 775"/>
                  <a:gd name="T33" fmla="*/ 0 h 783"/>
                  <a:gd name="T34" fmla="*/ 4 w 775"/>
                  <a:gd name="T35" fmla="*/ 0 h 783"/>
                  <a:gd name="T36" fmla="*/ 4 w 775"/>
                  <a:gd name="T37" fmla="*/ 4 h 783"/>
                  <a:gd name="T38" fmla="*/ 0 w 775"/>
                  <a:gd name="T39" fmla="*/ 0 h 783"/>
                  <a:gd name="T40" fmla="*/ 0 w 775"/>
                  <a:gd name="T41" fmla="*/ 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5" h="783">
                    <a:moveTo>
                      <a:pt x="0" y="0"/>
                    </a:moveTo>
                    <a:lnTo>
                      <a:pt x="135" y="709"/>
                    </a:lnTo>
                    <a:lnTo>
                      <a:pt x="148" y="783"/>
                    </a:lnTo>
                    <a:lnTo>
                      <a:pt x="148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7" y="783"/>
                    </a:lnTo>
                    <a:lnTo>
                      <a:pt x="758" y="191"/>
                    </a:lnTo>
                    <a:lnTo>
                      <a:pt x="775" y="173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45" y="198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5" name="Freeform 100"/>
              <p:cNvSpPr>
                <a:spLocks/>
              </p:cNvSpPr>
              <p:nvPr/>
            </p:nvSpPr>
            <p:spPr bwMode="auto">
              <a:xfrm>
                <a:off x="6274" y="2116"/>
                <a:ext cx="754" cy="470"/>
              </a:xfrm>
              <a:custGeom>
                <a:avLst/>
                <a:gdLst>
                  <a:gd name="T0" fmla="*/ 0 w 754"/>
                  <a:gd name="T1" fmla="*/ 0 h 470"/>
                  <a:gd name="T2" fmla="*/ 754 w 754"/>
                  <a:gd name="T3" fmla="*/ 470 h 470"/>
                  <a:gd name="T4" fmla="*/ 0 w 754"/>
                  <a:gd name="T5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4" h="470">
                    <a:moveTo>
                      <a:pt x="0" y="0"/>
                    </a:moveTo>
                    <a:lnTo>
                      <a:pt x="754" y="4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6" name="Freeform 101"/>
              <p:cNvSpPr>
                <a:spLocks/>
              </p:cNvSpPr>
              <p:nvPr/>
            </p:nvSpPr>
            <p:spPr bwMode="auto">
              <a:xfrm>
                <a:off x="6274" y="2116"/>
                <a:ext cx="754" cy="470"/>
              </a:xfrm>
              <a:custGeom>
                <a:avLst/>
                <a:gdLst>
                  <a:gd name="T0" fmla="*/ 0 w 754"/>
                  <a:gd name="T1" fmla="*/ 0 h 470"/>
                  <a:gd name="T2" fmla="*/ 754 w 754"/>
                  <a:gd name="T3" fmla="*/ 470 h 470"/>
                  <a:gd name="T4" fmla="*/ 0 w 754"/>
                  <a:gd name="T5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4" h="470">
                    <a:moveTo>
                      <a:pt x="0" y="0"/>
                    </a:moveTo>
                    <a:lnTo>
                      <a:pt x="754" y="47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7" name="Freeform 102"/>
              <p:cNvSpPr>
                <a:spLocks/>
              </p:cNvSpPr>
              <p:nvPr/>
            </p:nvSpPr>
            <p:spPr bwMode="auto">
              <a:xfrm>
                <a:off x="6278" y="2112"/>
                <a:ext cx="220" cy="136"/>
              </a:xfrm>
              <a:custGeom>
                <a:avLst/>
                <a:gdLst>
                  <a:gd name="T0" fmla="*/ 0 w 220"/>
                  <a:gd name="T1" fmla="*/ 0 h 136"/>
                  <a:gd name="T2" fmla="*/ 0 w 220"/>
                  <a:gd name="T3" fmla="*/ 0 h 136"/>
                  <a:gd name="T4" fmla="*/ 220 w 220"/>
                  <a:gd name="T5" fmla="*/ 136 h 136"/>
                  <a:gd name="T6" fmla="*/ 0 w 220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0" y="0"/>
                    </a:lnTo>
                    <a:lnTo>
                      <a:pt x="220" y="1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8" name="Freeform 103"/>
              <p:cNvSpPr>
                <a:spLocks/>
              </p:cNvSpPr>
              <p:nvPr/>
            </p:nvSpPr>
            <p:spPr bwMode="auto">
              <a:xfrm>
                <a:off x="6278" y="2112"/>
                <a:ext cx="220" cy="136"/>
              </a:xfrm>
              <a:custGeom>
                <a:avLst/>
                <a:gdLst>
                  <a:gd name="T0" fmla="*/ 0 w 220"/>
                  <a:gd name="T1" fmla="*/ 0 h 136"/>
                  <a:gd name="T2" fmla="*/ 0 w 220"/>
                  <a:gd name="T3" fmla="*/ 0 h 136"/>
                  <a:gd name="T4" fmla="*/ 220 w 220"/>
                  <a:gd name="T5" fmla="*/ 136 h 136"/>
                  <a:gd name="T6" fmla="*/ 0 w 220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0" y="0"/>
                    </a:lnTo>
                    <a:lnTo>
                      <a:pt x="220" y="13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9" name="Freeform 104"/>
              <p:cNvSpPr>
                <a:spLocks/>
              </p:cNvSpPr>
              <p:nvPr/>
            </p:nvSpPr>
            <p:spPr bwMode="auto">
              <a:xfrm>
                <a:off x="7032" y="2039"/>
                <a:ext cx="51" cy="547"/>
              </a:xfrm>
              <a:custGeom>
                <a:avLst/>
                <a:gdLst>
                  <a:gd name="T0" fmla="*/ 51 w 51"/>
                  <a:gd name="T1" fmla="*/ 0 h 547"/>
                  <a:gd name="T2" fmla="*/ 51 w 51"/>
                  <a:gd name="T3" fmla="*/ 0 h 547"/>
                  <a:gd name="T4" fmla="*/ 51 w 51"/>
                  <a:gd name="T5" fmla="*/ 3 h 547"/>
                  <a:gd name="T6" fmla="*/ 51 w 51"/>
                  <a:gd name="T7" fmla="*/ 3 h 547"/>
                  <a:gd name="T8" fmla="*/ 46 w 51"/>
                  <a:gd name="T9" fmla="*/ 3 h 547"/>
                  <a:gd name="T10" fmla="*/ 0 w 51"/>
                  <a:gd name="T11" fmla="*/ 543 h 547"/>
                  <a:gd name="T12" fmla="*/ 0 w 51"/>
                  <a:gd name="T13" fmla="*/ 543 h 547"/>
                  <a:gd name="T14" fmla="*/ 4 w 51"/>
                  <a:gd name="T15" fmla="*/ 543 h 547"/>
                  <a:gd name="T16" fmla="*/ 4 w 51"/>
                  <a:gd name="T17" fmla="*/ 547 h 547"/>
                  <a:gd name="T18" fmla="*/ 4 w 51"/>
                  <a:gd name="T19" fmla="*/ 547 h 547"/>
                  <a:gd name="T20" fmla="*/ 51 w 51"/>
                  <a:gd name="T21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47">
                    <a:moveTo>
                      <a:pt x="51" y="0"/>
                    </a:moveTo>
                    <a:lnTo>
                      <a:pt x="51" y="0"/>
                    </a:lnTo>
                    <a:lnTo>
                      <a:pt x="51" y="3"/>
                    </a:lnTo>
                    <a:lnTo>
                      <a:pt x="51" y="3"/>
                    </a:lnTo>
                    <a:lnTo>
                      <a:pt x="46" y="3"/>
                    </a:lnTo>
                    <a:lnTo>
                      <a:pt x="0" y="543"/>
                    </a:lnTo>
                    <a:lnTo>
                      <a:pt x="0" y="543"/>
                    </a:lnTo>
                    <a:lnTo>
                      <a:pt x="4" y="543"/>
                    </a:lnTo>
                    <a:lnTo>
                      <a:pt x="4" y="547"/>
                    </a:lnTo>
                    <a:lnTo>
                      <a:pt x="4" y="54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0" name="Freeform 105"/>
              <p:cNvSpPr>
                <a:spLocks/>
              </p:cNvSpPr>
              <p:nvPr/>
            </p:nvSpPr>
            <p:spPr bwMode="auto">
              <a:xfrm>
                <a:off x="7032" y="2039"/>
                <a:ext cx="51" cy="547"/>
              </a:xfrm>
              <a:custGeom>
                <a:avLst/>
                <a:gdLst>
                  <a:gd name="T0" fmla="*/ 51 w 51"/>
                  <a:gd name="T1" fmla="*/ 0 h 547"/>
                  <a:gd name="T2" fmla="*/ 51 w 51"/>
                  <a:gd name="T3" fmla="*/ 0 h 547"/>
                  <a:gd name="T4" fmla="*/ 51 w 51"/>
                  <a:gd name="T5" fmla="*/ 3 h 547"/>
                  <a:gd name="T6" fmla="*/ 51 w 51"/>
                  <a:gd name="T7" fmla="*/ 3 h 547"/>
                  <a:gd name="T8" fmla="*/ 46 w 51"/>
                  <a:gd name="T9" fmla="*/ 3 h 547"/>
                  <a:gd name="T10" fmla="*/ 0 w 51"/>
                  <a:gd name="T11" fmla="*/ 543 h 547"/>
                  <a:gd name="T12" fmla="*/ 0 w 51"/>
                  <a:gd name="T13" fmla="*/ 543 h 547"/>
                  <a:gd name="T14" fmla="*/ 4 w 51"/>
                  <a:gd name="T15" fmla="*/ 543 h 547"/>
                  <a:gd name="T16" fmla="*/ 4 w 51"/>
                  <a:gd name="T17" fmla="*/ 547 h 547"/>
                  <a:gd name="T18" fmla="*/ 4 w 51"/>
                  <a:gd name="T19" fmla="*/ 547 h 547"/>
                  <a:gd name="T20" fmla="*/ 51 w 51"/>
                  <a:gd name="T21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47">
                    <a:moveTo>
                      <a:pt x="51" y="0"/>
                    </a:moveTo>
                    <a:lnTo>
                      <a:pt x="51" y="0"/>
                    </a:lnTo>
                    <a:lnTo>
                      <a:pt x="51" y="3"/>
                    </a:lnTo>
                    <a:lnTo>
                      <a:pt x="51" y="3"/>
                    </a:lnTo>
                    <a:lnTo>
                      <a:pt x="46" y="3"/>
                    </a:lnTo>
                    <a:lnTo>
                      <a:pt x="0" y="543"/>
                    </a:lnTo>
                    <a:lnTo>
                      <a:pt x="0" y="543"/>
                    </a:lnTo>
                    <a:lnTo>
                      <a:pt x="4" y="543"/>
                    </a:lnTo>
                    <a:lnTo>
                      <a:pt x="4" y="547"/>
                    </a:lnTo>
                    <a:lnTo>
                      <a:pt x="4" y="547"/>
                    </a:lnTo>
                    <a:lnTo>
                      <a:pt x="5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1" name="Freeform 106"/>
              <p:cNvSpPr>
                <a:spLocks/>
              </p:cNvSpPr>
              <p:nvPr/>
            </p:nvSpPr>
            <p:spPr bwMode="auto">
              <a:xfrm>
                <a:off x="6596" y="1693"/>
                <a:ext cx="487" cy="342"/>
              </a:xfrm>
              <a:custGeom>
                <a:avLst/>
                <a:gdLst>
                  <a:gd name="T0" fmla="*/ 0 w 487"/>
                  <a:gd name="T1" fmla="*/ 0 h 342"/>
                  <a:gd name="T2" fmla="*/ 487 w 487"/>
                  <a:gd name="T3" fmla="*/ 342 h 342"/>
                  <a:gd name="T4" fmla="*/ 487 w 487"/>
                  <a:gd name="T5" fmla="*/ 342 h 342"/>
                  <a:gd name="T6" fmla="*/ 0 w 487"/>
                  <a:gd name="T7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7" h="342">
                    <a:moveTo>
                      <a:pt x="0" y="0"/>
                    </a:moveTo>
                    <a:lnTo>
                      <a:pt x="487" y="342"/>
                    </a:lnTo>
                    <a:lnTo>
                      <a:pt x="487" y="3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2" name="Freeform 107"/>
              <p:cNvSpPr>
                <a:spLocks/>
              </p:cNvSpPr>
              <p:nvPr/>
            </p:nvSpPr>
            <p:spPr bwMode="auto">
              <a:xfrm>
                <a:off x="6596" y="1693"/>
                <a:ext cx="487" cy="342"/>
              </a:xfrm>
              <a:custGeom>
                <a:avLst/>
                <a:gdLst>
                  <a:gd name="T0" fmla="*/ 0 w 487"/>
                  <a:gd name="T1" fmla="*/ 0 h 342"/>
                  <a:gd name="T2" fmla="*/ 487 w 487"/>
                  <a:gd name="T3" fmla="*/ 342 h 342"/>
                  <a:gd name="T4" fmla="*/ 487 w 487"/>
                  <a:gd name="T5" fmla="*/ 342 h 342"/>
                  <a:gd name="T6" fmla="*/ 0 w 487"/>
                  <a:gd name="T7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7" h="342">
                    <a:moveTo>
                      <a:pt x="0" y="0"/>
                    </a:moveTo>
                    <a:lnTo>
                      <a:pt x="487" y="342"/>
                    </a:lnTo>
                    <a:lnTo>
                      <a:pt x="487" y="342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3" name="Freeform 108"/>
              <p:cNvSpPr>
                <a:spLocks/>
              </p:cNvSpPr>
              <p:nvPr/>
            </p:nvSpPr>
            <p:spPr bwMode="auto">
              <a:xfrm>
                <a:off x="6092" y="1348"/>
                <a:ext cx="991" cy="764"/>
              </a:xfrm>
              <a:custGeom>
                <a:avLst/>
                <a:gdLst>
                  <a:gd name="T0" fmla="*/ 0 w 991"/>
                  <a:gd name="T1" fmla="*/ 0 h 764"/>
                  <a:gd name="T2" fmla="*/ 0 w 991"/>
                  <a:gd name="T3" fmla="*/ 4 h 764"/>
                  <a:gd name="T4" fmla="*/ 161 w 991"/>
                  <a:gd name="T5" fmla="*/ 702 h 764"/>
                  <a:gd name="T6" fmla="*/ 178 w 991"/>
                  <a:gd name="T7" fmla="*/ 761 h 764"/>
                  <a:gd name="T8" fmla="*/ 178 w 991"/>
                  <a:gd name="T9" fmla="*/ 761 h 764"/>
                  <a:gd name="T10" fmla="*/ 178 w 991"/>
                  <a:gd name="T11" fmla="*/ 761 h 764"/>
                  <a:gd name="T12" fmla="*/ 182 w 991"/>
                  <a:gd name="T13" fmla="*/ 761 h 764"/>
                  <a:gd name="T14" fmla="*/ 182 w 991"/>
                  <a:gd name="T15" fmla="*/ 761 h 764"/>
                  <a:gd name="T16" fmla="*/ 182 w 991"/>
                  <a:gd name="T17" fmla="*/ 764 h 764"/>
                  <a:gd name="T18" fmla="*/ 186 w 991"/>
                  <a:gd name="T19" fmla="*/ 764 h 764"/>
                  <a:gd name="T20" fmla="*/ 186 w 991"/>
                  <a:gd name="T21" fmla="*/ 764 h 764"/>
                  <a:gd name="T22" fmla="*/ 986 w 991"/>
                  <a:gd name="T23" fmla="*/ 694 h 764"/>
                  <a:gd name="T24" fmla="*/ 991 w 991"/>
                  <a:gd name="T25" fmla="*/ 694 h 764"/>
                  <a:gd name="T26" fmla="*/ 982 w 991"/>
                  <a:gd name="T27" fmla="*/ 691 h 764"/>
                  <a:gd name="T28" fmla="*/ 182 w 991"/>
                  <a:gd name="T29" fmla="*/ 761 h 764"/>
                  <a:gd name="T30" fmla="*/ 169 w 991"/>
                  <a:gd name="T31" fmla="*/ 702 h 764"/>
                  <a:gd name="T32" fmla="*/ 4 w 991"/>
                  <a:gd name="T33" fmla="*/ 4 h 764"/>
                  <a:gd name="T34" fmla="*/ 4 w 991"/>
                  <a:gd name="T35" fmla="*/ 0 h 764"/>
                  <a:gd name="T36" fmla="*/ 0 w 991"/>
                  <a:gd name="T37" fmla="*/ 4 h 764"/>
                  <a:gd name="T38" fmla="*/ 0 w 991"/>
                  <a:gd name="T39" fmla="*/ 0 h 764"/>
                  <a:gd name="T40" fmla="*/ 0 w 991"/>
                  <a:gd name="T41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1" h="764">
                    <a:moveTo>
                      <a:pt x="0" y="0"/>
                    </a:moveTo>
                    <a:lnTo>
                      <a:pt x="0" y="4"/>
                    </a:lnTo>
                    <a:lnTo>
                      <a:pt x="161" y="702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82" y="761"/>
                    </a:lnTo>
                    <a:lnTo>
                      <a:pt x="182" y="761"/>
                    </a:lnTo>
                    <a:lnTo>
                      <a:pt x="182" y="764"/>
                    </a:lnTo>
                    <a:lnTo>
                      <a:pt x="186" y="764"/>
                    </a:lnTo>
                    <a:lnTo>
                      <a:pt x="186" y="764"/>
                    </a:lnTo>
                    <a:lnTo>
                      <a:pt x="986" y="694"/>
                    </a:lnTo>
                    <a:lnTo>
                      <a:pt x="991" y="694"/>
                    </a:lnTo>
                    <a:lnTo>
                      <a:pt x="982" y="691"/>
                    </a:lnTo>
                    <a:lnTo>
                      <a:pt x="182" y="761"/>
                    </a:lnTo>
                    <a:lnTo>
                      <a:pt x="169" y="70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4" name="Freeform 109"/>
              <p:cNvSpPr>
                <a:spLocks/>
              </p:cNvSpPr>
              <p:nvPr/>
            </p:nvSpPr>
            <p:spPr bwMode="auto">
              <a:xfrm>
                <a:off x="6092" y="1348"/>
                <a:ext cx="991" cy="764"/>
              </a:xfrm>
              <a:custGeom>
                <a:avLst/>
                <a:gdLst>
                  <a:gd name="T0" fmla="*/ 0 w 991"/>
                  <a:gd name="T1" fmla="*/ 0 h 764"/>
                  <a:gd name="T2" fmla="*/ 0 w 991"/>
                  <a:gd name="T3" fmla="*/ 4 h 764"/>
                  <a:gd name="T4" fmla="*/ 161 w 991"/>
                  <a:gd name="T5" fmla="*/ 702 h 764"/>
                  <a:gd name="T6" fmla="*/ 178 w 991"/>
                  <a:gd name="T7" fmla="*/ 761 h 764"/>
                  <a:gd name="T8" fmla="*/ 178 w 991"/>
                  <a:gd name="T9" fmla="*/ 761 h 764"/>
                  <a:gd name="T10" fmla="*/ 178 w 991"/>
                  <a:gd name="T11" fmla="*/ 761 h 764"/>
                  <a:gd name="T12" fmla="*/ 182 w 991"/>
                  <a:gd name="T13" fmla="*/ 761 h 764"/>
                  <a:gd name="T14" fmla="*/ 182 w 991"/>
                  <a:gd name="T15" fmla="*/ 761 h 764"/>
                  <a:gd name="T16" fmla="*/ 182 w 991"/>
                  <a:gd name="T17" fmla="*/ 764 h 764"/>
                  <a:gd name="T18" fmla="*/ 186 w 991"/>
                  <a:gd name="T19" fmla="*/ 764 h 764"/>
                  <a:gd name="T20" fmla="*/ 186 w 991"/>
                  <a:gd name="T21" fmla="*/ 764 h 764"/>
                  <a:gd name="T22" fmla="*/ 986 w 991"/>
                  <a:gd name="T23" fmla="*/ 694 h 764"/>
                  <a:gd name="T24" fmla="*/ 991 w 991"/>
                  <a:gd name="T25" fmla="*/ 694 h 764"/>
                  <a:gd name="T26" fmla="*/ 982 w 991"/>
                  <a:gd name="T27" fmla="*/ 691 h 764"/>
                  <a:gd name="T28" fmla="*/ 182 w 991"/>
                  <a:gd name="T29" fmla="*/ 761 h 764"/>
                  <a:gd name="T30" fmla="*/ 169 w 991"/>
                  <a:gd name="T31" fmla="*/ 702 h 764"/>
                  <a:gd name="T32" fmla="*/ 4 w 991"/>
                  <a:gd name="T33" fmla="*/ 4 h 764"/>
                  <a:gd name="T34" fmla="*/ 4 w 991"/>
                  <a:gd name="T35" fmla="*/ 0 h 764"/>
                  <a:gd name="T36" fmla="*/ 0 w 991"/>
                  <a:gd name="T37" fmla="*/ 4 h 764"/>
                  <a:gd name="T38" fmla="*/ 0 w 991"/>
                  <a:gd name="T39" fmla="*/ 0 h 764"/>
                  <a:gd name="T40" fmla="*/ 0 w 991"/>
                  <a:gd name="T41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1" h="764">
                    <a:moveTo>
                      <a:pt x="0" y="0"/>
                    </a:moveTo>
                    <a:lnTo>
                      <a:pt x="0" y="4"/>
                    </a:lnTo>
                    <a:lnTo>
                      <a:pt x="161" y="702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82" y="761"/>
                    </a:lnTo>
                    <a:lnTo>
                      <a:pt x="182" y="761"/>
                    </a:lnTo>
                    <a:lnTo>
                      <a:pt x="182" y="764"/>
                    </a:lnTo>
                    <a:lnTo>
                      <a:pt x="186" y="764"/>
                    </a:lnTo>
                    <a:lnTo>
                      <a:pt x="186" y="764"/>
                    </a:lnTo>
                    <a:lnTo>
                      <a:pt x="986" y="694"/>
                    </a:lnTo>
                    <a:lnTo>
                      <a:pt x="991" y="694"/>
                    </a:lnTo>
                    <a:lnTo>
                      <a:pt x="982" y="691"/>
                    </a:lnTo>
                    <a:lnTo>
                      <a:pt x="182" y="761"/>
                    </a:lnTo>
                    <a:lnTo>
                      <a:pt x="169" y="70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5" name="Freeform 110"/>
              <p:cNvSpPr>
                <a:spLocks/>
              </p:cNvSpPr>
              <p:nvPr/>
            </p:nvSpPr>
            <p:spPr bwMode="auto">
              <a:xfrm>
                <a:off x="7083" y="2039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0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6" name="Freeform 111"/>
              <p:cNvSpPr>
                <a:spLocks/>
              </p:cNvSpPr>
              <p:nvPr/>
            </p:nvSpPr>
            <p:spPr bwMode="auto">
              <a:xfrm>
                <a:off x="7083" y="2039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0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7" name="Freeform 112"/>
              <p:cNvSpPr>
                <a:spLocks/>
              </p:cNvSpPr>
              <p:nvPr/>
            </p:nvSpPr>
            <p:spPr bwMode="auto">
              <a:xfrm>
                <a:off x="6096" y="1344"/>
                <a:ext cx="1287" cy="698"/>
              </a:xfrm>
              <a:custGeom>
                <a:avLst/>
                <a:gdLst>
                  <a:gd name="T0" fmla="*/ 1 w 304"/>
                  <a:gd name="T1" fmla="*/ 0 h 190"/>
                  <a:gd name="T2" fmla="*/ 0 w 304"/>
                  <a:gd name="T3" fmla="*/ 1 h 190"/>
                  <a:gd name="T4" fmla="*/ 0 w 304"/>
                  <a:gd name="T5" fmla="*/ 1 h 190"/>
                  <a:gd name="T6" fmla="*/ 0 w 304"/>
                  <a:gd name="T7" fmla="*/ 1 h 190"/>
                  <a:gd name="T8" fmla="*/ 0 w 304"/>
                  <a:gd name="T9" fmla="*/ 1 h 190"/>
                  <a:gd name="T10" fmla="*/ 202 w 304"/>
                  <a:gd name="T11" fmla="*/ 165 h 190"/>
                  <a:gd name="T12" fmla="*/ 231 w 304"/>
                  <a:gd name="T13" fmla="*/ 189 h 190"/>
                  <a:gd name="T14" fmla="*/ 233 w 304"/>
                  <a:gd name="T15" fmla="*/ 190 h 190"/>
                  <a:gd name="T16" fmla="*/ 233 w 304"/>
                  <a:gd name="T17" fmla="*/ 190 h 190"/>
                  <a:gd name="T18" fmla="*/ 233 w 304"/>
                  <a:gd name="T19" fmla="*/ 189 h 190"/>
                  <a:gd name="T20" fmla="*/ 233 w 304"/>
                  <a:gd name="T21" fmla="*/ 189 h 190"/>
                  <a:gd name="T22" fmla="*/ 233 w 304"/>
                  <a:gd name="T23" fmla="*/ 189 h 190"/>
                  <a:gd name="T24" fmla="*/ 304 w 304"/>
                  <a:gd name="T25" fmla="*/ 115 h 190"/>
                  <a:gd name="T26" fmla="*/ 304 w 304"/>
                  <a:gd name="T27" fmla="*/ 113 h 190"/>
                  <a:gd name="T28" fmla="*/ 233 w 304"/>
                  <a:gd name="T29" fmla="*/ 188 h 190"/>
                  <a:gd name="T30" fmla="*/ 233 w 304"/>
                  <a:gd name="T31" fmla="*/ 188 h 190"/>
                  <a:gd name="T32" fmla="*/ 118 w 304"/>
                  <a:gd name="T33" fmla="*/ 95 h 190"/>
                  <a:gd name="T34" fmla="*/ 1 w 304"/>
                  <a:gd name="T35" fmla="*/ 1 h 190"/>
                  <a:gd name="T36" fmla="*/ 61 w 304"/>
                  <a:gd name="T37" fmla="*/ 8 h 190"/>
                  <a:gd name="T38" fmla="*/ 304 w 304"/>
                  <a:gd name="T39" fmla="*/ 35 h 190"/>
                  <a:gd name="T40" fmla="*/ 304 w 304"/>
                  <a:gd name="T41" fmla="*/ 34 h 190"/>
                  <a:gd name="T42" fmla="*/ 1 w 304"/>
                  <a:gd name="T4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4" h="190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02" y="165"/>
                      <a:pt x="202" y="165"/>
                      <a:pt x="202" y="165"/>
                    </a:cubicBezTo>
                    <a:cubicBezTo>
                      <a:pt x="231" y="189"/>
                      <a:pt x="231" y="189"/>
                      <a:pt x="231" y="189"/>
                    </a:cubicBezTo>
                    <a:cubicBezTo>
                      <a:pt x="233" y="190"/>
                      <a:pt x="233" y="190"/>
                      <a:pt x="233" y="190"/>
                    </a:cubicBezTo>
                    <a:cubicBezTo>
                      <a:pt x="233" y="190"/>
                      <a:pt x="233" y="190"/>
                      <a:pt x="233" y="190"/>
                    </a:cubicBezTo>
                    <a:cubicBezTo>
                      <a:pt x="233" y="189"/>
                      <a:pt x="233" y="189"/>
                      <a:pt x="233" y="189"/>
                    </a:cubicBezTo>
                    <a:cubicBezTo>
                      <a:pt x="233" y="189"/>
                      <a:pt x="233" y="189"/>
                      <a:pt x="233" y="189"/>
                    </a:cubicBezTo>
                    <a:cubicBezTo>
                      <a:pt x="233" y="189"/>
                      <a:pt x="233" y="189"/>
                      <a:pt x="233" y="189"/>
                    </a:cubicBezTo>
                    <a:cubicBezTo>
                      <a:pt x="304" y="115"/>
                      <a:pt x="304" y="115"/>
                      <a:pt x="304" y="115"/>
                    </a:cubicBezTo>
                    <a:cubicBezTo>
                      <a:pt x="304" y="114"/>
                      <a:pt x="304" y="114"/>
                      <a:pt x="304" y="113"/>
                    </a:cubicBezTo>
                    <a:cubicBezTo>
                      <a:pt x="233" y="188"/>
                      <a:pt x="233" y="188"/>
                      <a:pt x="233" y="188"/>
                    </a:cubicBezTo>
                    <a:cubicBezTo>
                      <a:pt x="233" y="188"/>
                      <a:pt x="233" y="188"/>
                      <a:pt x="233" y="188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304" y="35"/>
                      <a:pt x="304" y="35"/>
                      <a:pt x="304" y="35"/>
                    </a:cubicBezTo>
                    <a:cubicBezTo>
                      <a:pt x="304" y="34"/>
                      <a:pt x="304" y="34"/>
                      <a:pt x="304" y="3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8" name="Freeform 113"/>
              <p:cNvSpPr>
                <a:spLocks/>
              </p:cNvSpPr>
              <p:nvPr/>
            </p:nvSpPr>
            <p:spPr bwMode="auto">
              <a:xfrm>
                <a:off x="6846" y="720"/>
                <a:ext cx="537" cy="507"/>
              </a:xfrm>
              <a:custGeom>
                <a:avLst/>
                <a:gdLst>
                  <a:gd name="T0" fmla="*/ 1 w 127"/>
                  <a:gd name="T1" fmla="*/ 0 h 138"/>
                  <a:gd name="T2" fmla="*/ 0 w 127"/>
                  <a:gd name="T3" fmla="*/ 1 h 138"/>
                  <a:gd name="T4" fmla="*/ 127 w 127"/>
                  <a:gd name="T5" fmla="*/ 138 h 138"/>
                  <a:gd name="T6" fmla="*/ 127 w 127"/>
                  <a:gd name="T7" fmla="*/ 137 h 138"/>
                  <a:gd name="T8" fmla="*/ 2 w 127"/>
                  <a:gd name="T9" fmla="*/ 1 h 138"/>
                  <a:gd name="T10" fmla="*/ 127 w 127"/>
                  <a:gd name="T11" fmla="*/ 35 h 138"/>
                  <a:gd name="T12" fmla="*/ 1 w 127"/>
                  <a:gd name="T13" fmla="*/ 1 h 138"/>
                  <a:gd name="T14" fmla="*/ 1 w 127"/>
                  <a:gd name="T15" fmla="*/ 1 h 138"/>
                  <a:gd name="T16" fmla="*/ 1 w 127"/>
                  <a:gd name="T1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138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7"/>
                      <a:pt x="127" y="13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9" name="Freeform 114"/>
              <p:cNvSpPr>
                <a:spLocks/>
              </p:cNvSpPr>
              <p:nvPr/>
            </p:nvSpPr>
            <p:spPr bwMode="auto">
              <a:xfrm>
                <a:off x="2069" y="-4"/>
                <a:ext cx="830" cy="397"/>
              </a:xfrm>
              <a:custGeom>
                <a:avLst/>
                <a:gdLst>
                  <a:gd name="T0" fmla="*/ 0 w 830"/>
                  <a:gd name="T1" fmla="*/ 0 h 397"/>
                  <a:gd name="T2" fmla="*/ 0 w 830"/>
                  <a:gd name="T3" fmla="*/ 0 h 397"/>
                  <a:gd name="T4" fmla="*/ 830 w 830"/>
                  <a:gd name="T5" fmla="*/ 397 h 397"/>
                  <a:gd name="T6" fmla="*/ 830 w 830"/>
                  <a:gd name="T7" fmla="*/ 397 h 397"/>
                  <a:gd name="T8" fmla="*/ 0 w 830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0" h="397">
                    <a:moveTo>
                      <a:pt x="0" y="0"/>
                    </a:moveTo>
                    <a:lnTo>
                      <a:pt x="0" y="0"/>
                    </a:lnTo>
                    <a:lnTo>
                      <a:pt x="830" y="397"/>
                    </a:lnTo>
                    <a:lnTo>
                      <a:pt x="830" y="3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0" name="Freeform 115"/>
              <p:cNvSpPr>
                <a:spLocks/>
              </p:cNvSpPr>
              <p:nvPr/>
            </p:nvSpPr>
            <p:spPr bwMode="auto">
              <a:xfrm>
                <a:off x="2069" y="-4"/>
                <a:ext cx="830" cy="397"/>
              </a:xfrm>
              <a:custGeom>
                <a:avLst/>
                <a:gdLst>
                  <a:gd name="T0" fmla="*/ 0 w 830"/>
                  <a:gd name="T1" fmla="*/ 0 h 397"/>
                  <a:gd name="T2" fmla="*/ 0 w 830"/>
                  <a:gd name="T3" fmla="*/ 0 h 397"/>
                  <a:gd name="T4" fmla="*/ 830 w 830"/>
                  <a:gd name="T5" fmla="*/ 397 h 397"/>
                  <a:gd name="T6" fmla="*/ 830 w 830"/>
                  <a:gd name="T7" fmla="*/ 397 h 397"/>
                  <a:gd name="T8" fmla="*/ 0 w 830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0" h="397">
                    <a:moveTo>
                      <a:pt x="0" y="0"/>
                    </a:moveTo>
                    <a:lnTo>
                      <a:pt x="0" y="0"/>
                    </a:lnTo>
                    <a:lnTo>
                      <a:pt x="830" y="397"/>
                    </a:lnTo>
                    <a:lnTo>
                      <a:pt x="830" y="39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1" name="Freeform 116"/>
              <p:cNvSpPr>
                <a:spLocks/>
              </p:cNvSpPr>
              <p:nvPr/>
            </p:nvSpPr>
            <p:spPr bwMode="auto">
              <a:xfrm>
                <a:off x="2907" y="397"/>
                <a:ext cx="957" cy="598"/>
              </a:xfrm>
              <a:custGeom>
                <a:avLst/>
                <a:gdLst>
                  <a:gd name="T0" fmla="*/ 0 w 957"/>
                  <a:gd name="T1" fmla="*/ 0 h 598"/>
                  <a:gd name="T2" fmla="*/ 957 w 957"/>
                  <a:gd name="T3" fmla="*/ 598 h 598"/>
                  <a:gd name="T4" fmla="*/ 957 w 957"/>
                  <a:gd name="T5" fmla="*/ 598 h 598"/>
                  <a:gd name="T6" fmla="*/ 0 w 957"/>
                  <a:gd name="T7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7" h="598">
                    <a:moveTo>
                      <a:pt x="0" y="0"/>
                    </a:moveTo>
                    <a:lnTo>
                      <a:pt x="957" y="598"/>
                    </a:lnTo>
                    <a:lnTo>
                      <a:pt x="957" y="5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2" name="Freeform 117"/>
              <p:cNvSpPr>
                <a:spLocks/>
              </p:cNvSpPr>
              <p:nvPr/>
            </p:nvSpPr>
            <p:spPr bwMode="auto">
              <a:xfrm>
                <a:off x="2907" y="397"/>
                <a:ext cx="957" cy="598"/>
              </a:xfrm>
              <a:custGeom>
                <a:avLst/>
                <a:gdLst>
                  <a:gd name="T0" fmla="*/ 0 w 957"/>
                  <a:gd name="T1" fmla="*/ 0 h 598"/>
                  <a:gd name="T2" fmla="*/ 957 w 957"/>
                  <a:gd name="T3" fmla="*/ 598 h 598"/>
                  <a:gd name="T4" fmla="*/ 957 w 957"/>
                  <a:gd name="T5" fmla="*/ 598 h 598"/>
                  <a:gd name="T6" fmla="*/ 0 w 957"/>
                  <a:gd name="T7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7" h="598">
                    <a:moveTo>
                      <a:pt x="0" y="0"/>
                    </a:moveTo>
                    <a:lnTo>
                      <a:pt x="957" y="598"/>
                    </a:lnTo>
                    <a:lnTo>
                      <a:pt x="957" y="59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3" name="Freeform 118"/>
              <p:cNvSpPr>
                <a:spLocks/>
              </p:cNvSpPr>
              <p:nvPr/>
            </p:nvSpPr>
            <p:spPr bwMode="auto">
              <a:xfrm>
                <a:off x="3826" y="378"/>
                <a:ext cx="47" cy="617"/>
              </a:xfrm>
              <a:custGeom>
                <a:avLst/>
                <a:gdLst>
                  <a:gd name="T0" fmla="*/ 0 w 47"/>
                  <a:gd name="T1" fmla="*/ 0 h 617"/>
                  <a:gd name="T2" fmla="*/ 0 w 47"/>
                  <a:gd name="T3" fmla="*/ 0 h 617"/>
                  <a:gd name="T4" fmla="*/ 9 w 47"/>
                  <a:gd name="T5" fmla="*/ 169 h 617"/>
                  <a:gd name="T6" fmla="*/ 38 w 47"/>
                  <a:gd name="T7" fmla="*/ 614 h 617"/>
                  <a:gd name="T8" fmla="*/ 43 w 47"/>
                  <a:gd name="T9" fmla="*/ 617 h 617"/>
                  <a:gd name="T10" fmla="*/ 43 w 47"/>
                  <a:gd name="T11" fmla="*/ 617 h 617"/>
                  <a:gd name="T12" fmla="*/ 43 w 47"/>
                  <a:gd name="T13" fmla="*/ 617 h 617"/>
                  <a:gd name="T14" fmla="*/ 47 w 47"/>
                  <a:gd name="T15" fmla="*/ 617 h 617"/>
                  <a:gd name="T16" fmla="*/ 30 w 47"/>
                  <a:gd name="T17" fmla="*/ 375 h 617"/>
                  <a:gd name="T18" fmla="*/ 5 w 47"/>
                  <a:gd name="T19" fmla="*/ 4 h 617"/>
                  <a:gd name="T20" fmla="*/ 0 w 47"/>
                  <a:gd name="T21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617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38" y="614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7" y="617"/>
                    </a:lnTo>
                    <a:lnTo>
                      <a:pt x="30" y="375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4" name="Freeform 119"/>
              <p:cNvSpPr>
                <a:spLocks/>
              </p:cNvSpPr>
              <p:nvPr/>
            </p:nvSpPr>
            <p:spPr bwMode="auto">
              <a:xfrm>
                <a:off x="3826" y="378"/>
                <a:ext cx="47" cy="617"/>
              </a:xfrm>
              <a:custGeom>
                <a:avLst/>
                <a:gdLst>
                  <a:gd name="T0" fmla="*/ 0 w 47"/>
                  <a:gd name="T1" fmla="*/ 0 h 617"/>
                  <a:gd name="T2" fmla="*/ 0 w 47"/>
                  <a:gd name="T3" fmla="*/ 0 h 617"/>
                  <a:gd name="T4" fmla="*/ 9 w 47"/>
                  <a:gd name="T5" fmla="*/ 169 h 617"/>
                  <a:gd name="T6" fmla="*/ 38 w 47"/>
                  <a:gd name="T7" fmla="*/ 614 h 617"/>
                  <a:gd name="T8" fmla="*/ 43 w 47"/>
                  <a:gd name="T9" fmla="*/ 617 h 617"/>
                  <a:gd name="T10" fmla="*/ 43 w 47"/>
                  <a:gd name="T11" fmla="*/ 617 h 617"/>
                  <a:gd name="T12" fmla="*/ 43 w 47"/>
                  <a:gd name="T13" fmla="*/ 617 h 617"/>
                  <a:gd name="T14" fmla="*/ 47 w 47"/>
                  <a:gd name="T15" fmla="*/ 617 h 617"/>
                  <a:gd name="T16" fmla="*/ 30 w 47"/>
                  <a:gd name="T17" fmla="*/ 375 h 617"/>
                  <a:gd name="T18" fmla="*/ 5 w 47"/>
                  <a:gd name="T19" fmla="*/ 4 h 617"/>
                  <a:gd name="T20" fmla="*/ 0 w 47"/>
                  <a:gd name="T21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617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38" y="614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7" y="617"/>
                    </a:lnTo>
                    <a:lnTo>
                      <a:pt x="30" y="375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5" name="Freeform 120"/>
              <p:cNvSpPr>
                <a:spLocks/>
              </p:cNvSpPr>
              <p:nvPr/>
            </p:nvSpPr>
            <p:spPr bwMode="auto">
              <a:xfrm>
                <a:off x="2912" y="-4"/>
                <a:ext cx="914" cy="397"/>
              </a:xfrm>
              <a:custGeom>
                <a:avLst/>
                <a:gdLst>
                  <a:gd name="T0" fmla="*/ 104 w 216"/>
                  <a:gd name="T1" fmla="*/ 0 h 108"/>
                  <a:gd name="T2" fmla="*/ 102 w 216"/>
                  <a:gd name="T3" fmla="*/ 0 h 108"/>
                  <a:gd name="T4" fmla="*/ 166 w 216"/>
                  <a:gd name="T5" fmla="*/ 58 h 108"/>
                  <a:gd name="T6" fmla="*/ 215 w 216"/>
                  <a:gd name="T7" fmla="*/ 103 h 108"/>
                  <a:gd name="T8" fmla="*/ 215 w 216"/>
                  <a:gd name="T9" fmla="*/ 103 h 108"/>
                  <a:gd name="T10" fmla="*/ 0 w 216"/>
                  <a:gd name="T11" fmla="*/ 107 h 108"/>
                  <a:gd name="T12" fmla="*/ 0 w 216"/>
                  <a:gd name="T13" fmla="*/ 108 h 108"/>
                  <a:gd name="T14" fmla="*/ 0 w 216"/>
                  <a:gd name="T15" fmla="*/ 108 h 108"/>
                  <a:gd name="T16" fmla="*/ 0 w 216"/>
                  <a:gd name="T17" fmla="*/ 108 h 108"/>
                  <a:gd name="T18" fmla="*/ 0 w 216"/>
                  <a:gd name="T19" fmla="*/ 108 h 108"/>
                  <a:gd name="T20" fmla="*/ 215 w 216"/>
                  <a:gd name="T21" fmla="*/ 104 h 108"/>
                  <a:gd name="T22" fmla="*/ 216 w 216"/>
                  <a:gd name="T23" fmla="*/ 104 h 108"/>
                  <a:gd name="T24" fmla="*/ 216 w 216"/>
                  <a:gd name="T25" fmla="*/ 104 h 108"/>
                  <a:gd name="T26" fmla="*/ 216 w 216"/>
                  <a:gd name="T27" fmla="*/ 104 h 108"/>
                  <a:gd name="T28" fmla="*/ 215 w 216"/>
                  <a:gd name="T29" fmla="*/ 104 h 108"/>
                  <a:gd name="T30" fmla="*/ 215 w 216"/>
                  <a:gd name="T31" fmla="*/ 103 h 108"/>
                  <a:gd name="T32" fmla="*/ 215 w 216"/>
                  <a:gd name="T33" fmla="*/ 103 h 108"/>
                  <a:gd name="T34" fmla="*/ 216 w 216"/>
                  <a:gd name="T35" fmla="*/ 103 h 108"/>
                  <a:gd name="T36" fmla="*/ 216 w 216"/>
                  <a:gd name="T37" fmla="*/ 103 h 108"/>
                  <a:gd name="T38" fmla="*/ 216 w 216"/>
                  <a:gd name="T39" fmla="*/ 102 h 108"/>
                  <a:gd name="T40" fmla="*/ 104 w 216"/>
                  <a:gd name="T4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108">
                    <a:moveTo>
                      <a:pt x="104" y="0"/>
                    </a:moveTo>
                    <a:cubicBezTo>
                      <a:pt x="103" y="0"/>
                      <a:pt x="103" y="0"/>
                      <a:pt x="102" y="0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15" y="104"/>
                      <a:pt x="215" y="104"/>
                      <a:pt x="215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5" y="104"/>
                      <a:pt x="215" y="104"/>
                      <a:pt x="215" y="104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16" y="103"/>
                      <a:pt x="216" y="103"/>
                      <a:pt x="216" y="103"/>
                    </a:cubicBezTo>
                    <a:cubicBezTo>
                      <a:pt x="216" y="103"/>
                      <a:pt x="216" y="103"/>
                      <a:pt x="216" y="103"/>
                    </a:cubicBezTo>
                    <a:cubicBezTo>
                      <a:pt x="216" y="102"/>
                      <a:pt x="216" y="102"/>
                      <a:pt x="216" y="102"/>
                    </a:cubicBezTo>
                    <a:cubicBezTo>
                      <a:pt x="104" y="0"/>
                      <a:pt x="104" y="0"/>
                      <a:pt x="10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6" name="Freeform 121"/>
              <p:cNvSpPr>
                <a:spLocks/>
              </p:cNvSpPr>
              <p:nvPr/>
            </p:nvSpPr>
            <p:spPr bwMode="auto">
              <a:xfrm>
                <a:off x="2903" y="-4"/>
                <a:ext cx="26" cy="393"/>
              </a:xfrm>
              <a:custGeom>
                <a:avLst/>
                <a:gdLst>
                  <a:gd name="T0" fmla="*/ 26 w 26"/>
                  <a:gd name="T1" fmla="*/ 0 h 393"/>
                  <a:gd name="T2" fmla="*/ 21 w 26"/>
                  <a:gd name="T3" fmla="*/ 0 h 393"/>
                  <a:gd name="T4" fmla="*/ 17 w 26"/>
                  <a:gd name="T5" fmla="*/ 110 h 393"/>
                  <a:gd name="T6" fmla="*/ 0 w 26"/>
                  <a:gd name="T7" fmla="*/ 393 h 393"/>
                  <a:gd name="T8" fmla="*/ 0 w 26"/>
                  <a:gd name="T9" fmla="*/ 393 h 393"/>
                  <a:gd name="T10" fmla="*/ 0 w 26"/>
                  <a:gd name="T11" fmla="*/ 393 h 393"/>
                  <a:gd name="T12" fmla="*/ 4 w 26"/>
                  <a:gd name="T13" fmla="*/ 393 h 393"/>
                  <a:gd name="T14" fmla="*/ 4 w 26"/>
                  <a:gd name="T15" fmla="*/ 393 h 393"/>
                  <a:gd name="T16" fmla="*/ 26 w 26"/>
                  <a:gd name="T1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93">
                    <a:moveTo>
                      <a:pt x="26" y="0"/>
                    </a:moveTo>
                    <a:lnTo>
                      <a:pt x="21" y="0"/>
                    </a:lnTo>
                    <a:lnTo>
                      <a:pt x="17" y="110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4" y="393"/>
                    </a:lnTo>
                    <a:lnTo>
                      <a:pt x="4" y="393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7" name="Freeform 122"/>
              <p:cNvSpPr>
                <a:spLocks/>
              </p:cNvSpPr>
              <p:nvPr/>
            </p:nvSpPr>
            <p:spPr bwMode="auto">
              <a:xfrm>
                <a:off x="2903" y="-4"/>
                <a:ext cx="26" cy="393"/>
              </a:xfrm>
              <a:custGeom>
                <a:avLst/>
                <a:gdLst>
                  <a:gd name="T0" fmla="*/ 26 w 26"/>
                  <a:gd name="T1" fmla="*/ 0 h 393"/>
                  <a:gd name="T2" fmla="*/ 21 w 26"/>
                  <a:gd name="T3" fmla="*/ 0 h 393"/>
                  <a:gd name="T4" fmla="*/ 17 w 26"/>
                  <a:gd name="T5" fmla="*/ 110 h 393"/>
                  <a:gd name="T6" fmla="*/ 0 w 26"/>
                  <a:gd name="T7" fmla="*/ 393 h 393"/>
                  <a:gd name="T8" fmla="*/ 0 w 26"/>
                  <a:gd name="T9" fmla="*/ 393 h 393"/>
                  <a:gd name="T10" fmla="*/ 0 w 26"/>
                  <a:gd name="T11" fmla="*/ 393 h 393"/>
                  <a:gd name="T12" fmla="*/ 4 w 26"/>
                  <a:gd name="T13" fmla="*/ 393 h 393"/>
                  <a:gd name="T14" fmla="*/ 4 w 26"/>
                  <a:gd name="T15" fmla="*/ 393 h 393"/>
                  <a:gd name="T16" fmla="*/ 26 w 26"/>
                  <a:gd name="T1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93">
                    <a:moveTo>
                      <a:pt x="26" y="0"/>
                    </a:moveTo>
                    <a:lnTo>
                      <a:pt x="21" y="0"/>
                    </a:lnTo>
                    <a:lnTo>
                      <a:pt x="17" y="110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4" y="393"/>
                    </a:lnTo>
                    <a:lnTo>
                      <a:pt x="4" y="393"/>
                    </a:lnTo>
                    <a:lnTo>
                      <a:pt x="2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8" name="Freeform 123"/>
              <p:cNvSpPr>
                <a:spLocks/>
              </p:cNvSpPr>
              <p:nvPr/>
            </p:nvSpPr>
            <p:spPr bwMode="auto">
              <a:xfrm>
                <a:off x="1578" y="1932"/>
                <a:ext cx="12" cy="1121"/>
              </a:xfrm>
              <a:custGeom>
                <a:avLst/>
                <a:gdLst>
                  <a:gd name="T0" fmla="*/ 0 w 12"/>
                  <a:gd name="T1" fmla="*/ 0 h 1121"/>
                  <a:gd name="T2" fmla="*/ 12 w 12"/>
                  <a:gd name="T3" fmla="*/ 1121 h 1121"/>
                  <a:gd name="T4" fmla="*/ 12 w 12"/>
                  <a:gd name="T5" fmla="*/ 1121 h 1121"/>
                  <a:gd name="T6" fmla="*/ 0 w 12"/>
                  <a:gd name="T7" fmla="*/ 0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21">
                    <a:moveTo>
                      <a:pt x="0" y="0"/>
                    </a:moveTo>
                    <a:lnTo>
                      <a:pt x="12" y="1121"/>
                    </a:lnTo>
                    <a:lnTo>
                      <a:pt x="12" y="11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9" name="Freeform 124"/>
              <p:cNvSpPr>
                <a:spLocks/>
              </p:cNvSpPr>
              <p:nvPr/>
            </p:nvSpPr>
            <p:spPr bwMode="auto">
              <a:xfrm>
                <a:off x="1578" y="1932"/>
                <a:ext cx="12" cy="1121"/>
              </a:xfrm>
              <a:custGeom>
                <a:avLst/>
                <a:gdLst>
                  <a:gd name="T0" fmla="*/ 0 w 12"/>
                  <a:gd name="T1" fmla="*/ 0 h 1121"/>
                  <a:gd name="T2" fmla="*/ 12 w 12"/>
                  <a:gd name="T3" fmla="*/ 1121 h 1121"/>
                  <a:gd name="T4" fmla="*/ 12 w 12"/>
                  <a:gd name="T5" fmla="*/ 1121 h 1121"/>
                  <a:gd name="T6" fmla="*/ 0 w 12"/>
                  <a:gd name="T7" fmla="*/ 0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21">
                    <a:moveTo>
                      <a:pt x="0" y="0"/>
                    </a:moveTo>
                    <a:lnTo>
                      <a:pt x="12" y="1121"/>
                    </a:lnTo>
                    <a:lnTo>
                      <a:pt x="12" y="112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0" name="Freeform 125"/>
              <p:cNvSpPr>
                <a:spLocks/>
              </p:cNvSpPr>
              <p:nvPr/>
            </p:nvSpPr>
            <p:spPr bwMode="auto">
              <a:xfrm>
                <a:off x="1578" y="192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0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1" name="Freeform 126"/>
              <p:cNvSpPr>
                <a:spLocks/>
              </p:cNvSpPr>
              <p:nvPr/>
            </p:nvSpPr>
            <p:spPr bwMode="auto">
              <a:xfrm>
                <a:off x="1578" y="192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0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2" name="Rectangle 127"/>
              <p:cNvSpPr>
                <a:spLocks noChangeArrowheads="1"/>
              </p:cNvSpPr>
              <p:nvPr/>
            </p:nvSpPr>
            <p:spPr bwMode="auto">
              <a:xfrm>
                <a:off x="1586" y="3056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3" name="Rectangle 128"/>
              <p:cNvSpPr>
                <a:spLocks noChangeArrowheads="1"/>
              </p:cNvSpPr>
              <p:nvPr/>
            </p:nvSpPr>
            <p:spPr bwMode="auto">
              <a:xfrm>
                <a:off x="1586" y="3056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4" name="Freeform 129"/>
              <p:cNvSpPr>
                <a:spLocks/>
              </p:cNvSpPr>
              <p:nvPr/>
            </p:nvSpPr>
            <p:spPr bwMode="auto">
              <a:xfrm>
                <a:off x="2255" y="2384"/>
                <a:ext cx="220" cy="195"/>
              </a:xfrm>
              <a:custGeom>
                <a:avLst/>
                <a:gdLst>
                  <a:gd name="T0" fmla="*/ 0 w 220"/>
                  <a:gd name="T1" fmla="*/ 0 h 195"/>
                  <a:gd name="T2" fmla="*/ 0 w 220"/>
                  <a:gd name="T3" fmla="*/ 0 h 195"/>
                  <a:gd name="T4" fmla="*/ 220 w 220"/>
                  <a:gd name="T5" fmla="*/ 195 h 195"/>
                  <a:gd name="T6" fmla="*/ 0 w 220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95">
                    <a:moveTo>
                      <a:pt x="0" y="0"/>
                    </a:moveTo>
                    <a:lnTo>
                      <a:pt x="0" y="0"/>
                    </a:lnTo>
                    <a:lnTo>
                      <a:pt x="220" y="1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5" name="Freeform 130"/>
              <p:cNvSpPr>
                <a:spLocks/>
              </p:cNvSpPr>
              <p:nvPr/>
            </p:nvSpPr>
            <p:spPr bwMode="auto">
              <a:xfrm>
                <a:off x="2255" y="2384"/>
                <a:ext cx="220" cy="195"/>
              </a:xfrm>
              <a:custGeom>
                <a:avLst/>
                <a:gdLst>
                  <a:gd name="T0" fmla="*/ 0 w 220"/>
                  <a:gd name="T1" fmla="*/ 0 h 195"/>
                  <a:gd name="T2" fmla="*/ 0 w 220"/>
                  <a:gd name="T3" fmla="*/ 0 h 195"/>
                  <a:gd name="T4" fmla="*/ 220 w 220"/>
                  <a:gd name="T5" fmla="*/ 195 h 195"/>
                  <a:gd name="T6" fmla="*/ 0 w 220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95">
                    <a:moveTo>
                      <a:pt x="0" y="0"/>
                    </a:moveTo>
                    <a:lnTo>
                      <a:pt x="0" y="0"/>
                    </a:lnTo>
                    <a:lnTo>
                      <a:pt x="220" y="195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6" name="Freeform 131"/>
              <p:cNvSpPr>
                <a:spLocks/>
              </p:cNvSpPr>
              <p:nvPr/>
            </p:nvSpPr>
            <p:spPr bwMode="auto">
              <a:xfrm>
                <a:off x="1595" y="2384"/>
                <a:ext cx="1092" cy="672"/>
              </a:xfrm>
              <a:custGeom>
                <a:avLst/>
                <a:gdLst>
                  <a:gd name="T0" fmla="*/ 652 w 1092"/>
                  <a:gd name="T1" fmla="*/ 0 h 672"/>
                  <a:gd name="T2" fmla="*/ 0 w 1092"/>
                  <a:gd name="T3" fmla="*/ 665 h 672"/>
                  <a:gd name="T4" fmla="*/ 0 w 1092"/>
                  <a:gd name="T5" fmla="*/ 669 h 672"/>
                  <a:gd name="T6" fmla="*/ 4 w 1092"/>
                  <a:gd name="T7" fmla="*/ 669 h 672"/>
                  <a:gd name="T8" fmla="*/ 0 w 1092"/>
                  <a:gd name="T9" fmla="*/ 672 h 672"/>
                  <a:gd name="T10" fmla="*/ 4 w 1092"/>
                  <a:gd name="T11" fmla="*/ 672 h 672"/>
                  <a:gd name="T12" fmla="*/ 1088 w 1092"/>
                  <a:gd name="T13" fmla="*/ 382 h 672"/>
                  <a:gd name="T14" fmla="*/ 1092 w 1092"/>
                  <a:gd name="T15" fmla="*/ 382 h 672"/>
                  <a:gd name="T16" fmla="*/ 1092 w 1092"/>
                  <a:gd name="T17" fmla="*/ 382 h 672"/>
                  <a:gd name="T18" fmla="*/ 1088 w 1092"/>
                  <a:gd name="T19" fmla="*/ 378 h 672"/>
                  <a:gd name="T20" fmla="*/ 1088 w 1092"/>
                  <a:gd name="T21" fmla="*/ 378 h 672"/>
                  <a:gd name="T22" fmla="*/ 1088 w 1092"/>
                  <a:gd name="T23" fmla="*/ 378 h 672"/>
                  <a:gd name="T24" fmla="*/ 4 w 1092"/>
                  <a:gd name="T25" fmla="*/ 669 h 672"/>
                  <a:gd name="T26" fmla="*/ 656 w 1092"/>
                  <a:gd name="T27" fmla="*/ 4 h 672"/>
                  <a:gd name="T28" fmla="*/ 656 w 1092"/>
                  <a:gd name="T29" fmla="*/ 4 h 672"/>
                  <a:gd name="T30" fmla="*/ 652 w 1092"/>
                  <a:gd name="T31" fmla="*/ 4 h 672"/>
                  <a:gd name="T32" fmla="*/ 652 w 1092"/>
                  <a:gd name="T33" fmla="*/ 0 h 672"/>
                  <a:gd name="T34" fmla="*/ 652 w 1092"/>
                  <a:gd name="T35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92" h="672">
                    <a:moveTo>
                      <a:pt x="652" y="0"/>
                    </a:moveTo>
                    <a:lnTo>
                      <a:pt x="0" y="665"/>
                    </a:lnTo>
                    <a:lnTo>
                      <a:pt x="0" y="669"/>
                    </a:lnTo>
                    <a:lnTo>
                      <a:pt x="4" y="669"/>
                    </a:lnTo>
                    <a:lnTo>
                      <a:pt x="0" y="672"/>
                    </a:lnTo>
                    <a:lnTo>
                      <a:pt x="4" y="672"/>
                    </a:lnTo>
                    <a:lnTo>
                      <a:pt x="1088" y="382"/>
                    </a:lnTo>
                    <a:lnTo>
                      <a:pt x="1092" y="382"/>
                    </a:lnTo>
                    <a:lnTo>
                      <a:pt x="1092" y="382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4" y="669"/>
                    </a:lnTo>
                    <a:lnTo>
                      <a:pt x="656" y="4"/>
                    </a:lnTo>
                    <a:lnTo>
                      <a:pt x="656" y="4"/>
                    </a:lnTo>
                    <a:lnTo>
                      <a:pt x="652" y="4"/>
                    </a:lnTo>
                    <a:lnTo>
                      <a:pt x="652" y="0"/>
                    </a:lnTo>
                    <a:lnTo>
                      <a:pt x="65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7" name="Freeform 132"/>
              <p:cNvSpPr>
                <a:spLocks/>
              </p:cNvSpPr>
              <p:nvPr/>
            </p:nvSpPr>
            <p:spPr bwMode="auto">
              <a:xfrm>
                <a:off x="1595" y="2384"/>
                <a:ext cx="1092" cy="672"/>
              </a:xfrm>
              <a:custGeom>
                <a:avLst/>
                <a:gdLst>
                  <a:gd name="T0" fmla="*/ 652 w 1092"/>
                  <a:gd name="T1" fmla="*/ 0 h 672"/>
                  <a:gd name="T2" fmla="*/ 0 w 1092"/>
                  <a:gd name="T3" fmla="*/ 665 h 672"/>
                  <a:gd name="T4" fmla="*/ 0 w 1092"/>
                  <a:gd name="T5" fmla="*/ 669 h 672"/>
                  <a:gd name="T6" fmla="*/ 4 w 1092"/>
                  <a:gd name="T7" fmla="*/ 669 h 672"/>
                  <a:gd name="T8" fmla="*/ 0 w 1092"/>
                  <a:gd name="T9" fmla="*/ 672 h 672"/>
                  <a:gd name="T10" fmla="*/ 4 w 1092"/>
                  <a:gd name="T11" fmla="*/ 672 h 672"/>
                  <a:gd name="T12" fmla="*/ 1088 w 1092"/>
                  <a:gd name="T13" fmla="*/ 382 h 672"/>
                  <a:gd name="T14" fmla="*/ 1092 w 1092"/>
                  <a:gd name="T15" fmla="*/ 382 h 672"/>
                  <a:gd name="T16" fmla="*/ 1092 w 1092"/>
                  <a:gd name="T17" fmla="*/ 382 h 672"/>
                  <a:gd name="T18" fmla="*/ 1088 w 1092"/>
                  <a:gd name="T19" fmla="*/ 378 h 672"/>
                  <a:gd name="T20" fmla="*/ 1088 w 1092"/>
                  <a:gd name="T21" fmla="*/ 378 h 672"/>
                  <a:gd name="T22" fmla="*/ 1088 w 1092"/>
                  <a:gd name="T23" fmla="*/ 378 h 672"/>
                  <a:gd name="T24" fmla="*/ 4 w 1092"/>
                  <a:gd name="T25" fmla="*/ 669 h 672"/>
                  <a:gd name="T26" fmla="*/ 656 w 1092"/>
                  <a:gd name="T27" fmla="*/ 4 h 672"/>
                  <a:gd name="T28" fmla="*/ 656 w 1092"/>
                  <a:gd name="T29" fmla="*/ 4 h 672"/>
                  <a:gd name="T30" fmla="*/ 652 w 1092"/>
                  <a:gd name="T31" fmla="*/ 4 h 672"/>
                  <a:gd name="T32" fmla="*/ 652 w 1092"/>
                  <a:gd name="T33" fmla="*/ 0 h 672"/>
                  <a:gd name="T34" fmla="*/ 652 w 1092"/>
                  <a:gd name="T35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92" h="672">
                    <a:moveTo>
                      <a:pt x="652" y="0"/>
                    </a:moveTo>
                    <a:lnTo>
                      <a:pt x="0" y="665"/>
                    </a:lnTo>
                    <a:lnTo>
                      <a:pt x="0" y="669"/>
                    </a:lnTo>
                    <a:lnTo>
                      <a:pt x="4" y="669"/>
                    </a:lnTo>
                    <a:lnTo>
                      <a:pt x="0" y="672"/>
                    </a:lnTo>
                    <a:lnTo>
                      <a:pt x="4" y="672"/>
                    </a:lnTo>
                    <a:lnTo>
                      <a:pt x="1088" y="382"/>
                    </a:lnTo>
                    <a:lnTo>
                      <a:pt x="1092" y="382"/>
                    </a:lnTo>
                    <a:lnTo>
                      <a:pt x="1092" y="382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4" y="669"/>
                    </a:lnTo>
                    <a:lnTo>
                      <a:pt x="656" y="4"/>
                    </a:lnTo>
                    <a:lnTo>
                      <a:pt x="656" y="4"/>
                    </a:lnTo>
                    <a:lnTo>
                      <a:pt x="652" y="4"/>
                    </a:lnTo>
                    <a:lnTo>
                      <a:pt x="652" y="0"/>
                    </a:lnTo>
                    <a:lnTo>
                      <a:pt x="65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8" name="Freeform 133"/>
              <p:cNvSpPr>
                <a:spLocks/>
              </p:cNvSpPr>
              <p:nvPr/>
            </p:nvSpPr>
            <p:spPr bwMode="auto">
              <a:xfrm>
                <a:off x="1582" y="1877"/>
                <a:ext cx="745" cy="507"/>
              </a:xfrm>
              <a:custGeom>
                <a:avLst/>
                <a:gdLst>
                  <a:gd name="T0" fmla="*/ 745 w 745"/>
                  <a:gd name="T1" fmla="*/ 0 h 507"/>
                  <a:gd name="T2" fmla="*/ 38 w 745"/>
                  <a:gd name="T3" fmla="*/ 48 h 507"/>
                  <a:gd name="T4" fmla="*/ 0 w 745"/>
                  <a:gd name="T5" fmla="*/ 52 h 507"/>
                  <a:gd name="T6" fmla="*/ 0 w 745"/>
                  <a:gd name="T7" fmla="*/ 52 h 507"/>
                  <a:gd name="T8" fmla="*/ 0 w 745"/>
                  <a:gd name="T9" fmla="*/ 52 h 507"/>
                  <a:gd name="T10" fmla="*/ 4 w 745"/>
                  <a:gd name="T11" fmla="*/ 52 h 507"/>
                  <a:gd name="T12" fmla="*/ 0 w 745"/>
                  <a:gd name="T13" fmla="*/ 52 h 507"/>
                  <a:gd name="T14" fmla="*/ 0 w 745"/>
                  <a:gd name="T15" fmla="*/ 55 h 507"/>
                  <a:gd name="T16" fmla="*/ 665 w 745"/>
                  <a:gd name="T17" fmla="*/ 507 h 507"/>
                  <a:gd name="T18" fmla="*/ 665 w 745"/>
                  <a:gd name="T19" fmla="*/ 507 h 507"/>
                  <a:gd name="T20" fmla="*/ 665 w 745"/>
                  <a:gd name="T21" fmla="*/ 507 h 507"/>
                  <a:gd name="T22" fmla="*/ 665 w 745"/>
                  <a:gd name="T23" fmla="*/ 507 h 507"/>
                  <a:gd name="T24" fmla="*/ 665 w 745"/>
                  <a:gd name="T25" fmla="*/ 507 h 507"/>
                  <a:gd name="T26" fmla="*/ 665 w 745"/>
                  <a:gd name="T27" fmla="*/ 503 h 507"/>
                  <a:gd name="T28" fmla="*/ 34 w 745"/>
                  <a:gd name="T29" fmla="*/ 74 h 507"/>
                  <a:gd name="T30" fmla="*/ 4 w 745"/>
                  <a:gd name="T31" fmla="*/ 52 h 507"/>
                  <a:gd name="T32" fmla="*/ 745 w 745"/>
                  <a:gd name="T33" fmla="*/ 4 h 507"/>
                  <a:gd name="T34" fmla="*/ 745 w 745"/>
                  <a:gd name="T35" fmla="*/ 0 h 507"/>
                  <a:gd name="T36" fmla="*/ 741 w 745"/>
                  <a:gd name="T37" fmla="*/ 0 h 507"/>
                  <a:gd name="T38" fmla="*/ 745 w 745"/>
                  <a:gd name="T39" fmla="*/ 0 h 507"/>
                  <a:gd name="T40" fmla="*/ 745 w 745"/>
                  <a:gd name="T41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45" h="507">
                    <a:moveTo>
                      <a:pt x="745" y="0"/>
                    </a:moveTo>
                    <a:lnTo>
                      <a:pt x="38" y="4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3"/>
                    </a:lnTo>
                    <a:lnTo>
                      <a:pt x="34" y="74"/>
                    </a:lnTo>
                    <a:lnTo>
                      <a:pt x="4" y="52"/>
                    </a:lnTo>
                    <a:lnTo>
                      <a:pt x="745" y="4"/>
                    </a:lnTo>
                    <a:lnTo>
                      <a:pt x="745" y="0"/>
                    </a:lnTo>
                    <a:lnTo>
                      <a:pt x="741" y="0"/>
                    </a:lnTo>
                    <a:lnTo>
                      <a:pt x="745" y="0"/>
                    </a:lnTo>
                    <a:lnTo>
                      <a:pt x="74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9" name="Freeform 134"/>
              <p:cNvSpPr>
                <a:spLocks/>
              </p:cNvSpPr>
              <p:nvPr/>
            </p:nvSpPr>
            <p:spPr bwMode="auto">
              <a:xfrm>
                <a:off x="1582" y="1877"/>
                <a:ext cx="745" cy="507"/>
              </a:xfrm>
              <a:custGeom>
                <a:avLst/>
                <a:gdLst>
                  <a:gd name="T0" fmla="*/ 745 w 745"/>
                  <a:gd name="T1" fmla="*/ 0 h 507"/>
                  <a:gd name="T2" fmla="*/ 38 w 745"/>
                  <a:gd name="T3" fmla="*/ 48 h 507"/>
                  <a:gd name="T4" fmla="*/ 0 w 745"/>
                  <a:gd name="T5" fmla="*/ 52 h 507"/>
                  <a:gd name="T6" fmla="*/ 0 w 745"/>
                  <a:gd name="T7" fmla="*/ 52 h 507"/>
                  <a:gd name="T8" fmla="*/ 0 w 745"/>
                  <a:gd name="T9" fmla="*/ 52 h 507"/>
                  <a:gd name="T10" fmla="*/ 4 w 745"/>
                  <a:gd name="T11" fmla="*/ 52 h 507"/>
                  <a:gd name="T12" fmla="*/ 0 w 745"/>
                  <a:gd name="T13" fmla="*/ 52 h 507"/>
                  <a:gd name="T14" fmla="*/ 0 w 745"/>
                  <a:gd name="T15" fmla="*/ 55 h 507"/>
                  <a:gd name="T16" fmla="*/ 665 w 745"/>
                  <a:gd name="T17" fmla="*/ 507 h 507"/>
                  <a:gd name="T18" fmla="*/ 665 w 745"/>
                  <a:gd name="T19" fmla="*/ 507 h 507"/>
                  <a:gd name="T20" fmla="*/ 665 w 745"/>
                  <a:gd name="T21" fmla="*/ 507 h 507"/>
                  <a:gd name="T22" fmla="*/ 665 w 745"/>
                  <a:gd name="T23" fmla="*/ 507 h 507"/>
                  <a:gd name="T24" fmla="*/ 665 w 745"/>
                  <a:gd name="T25" fmla="*/ 507 h 507"/>
                  <a:gd name="T26" fmla="*/ 665 w 745"/>
                  <a:gd name="T27" fmla="*/ 503 h 507"/>
                  <a:gd name="T28" fmla="*/ 34 w 745"/>
                  <a:gd name="T29" fmla="*/ 74 h 507"/>
                  <a:gd name="T30" fmla="*/ 4 w 745"/>
                  <a:gd name="T31" fmla="*/ 52 h 507"/>
                  <a:gd name="T32" fmla="*/ 745 w 745"/>
                  <a:gd name="T33" fmla="*/ 4 h 507"/>
                  <a:gd name="T34" fmla="*/ 745 w 745"/>
                  <a:gd name="T35" fmla="*/ 0 h 507"/>
                  <a:gd name="T36" fmla="*/ 741 w 745"/>
                  <a:gd name="T37" fmla="*/ 0 h 507"/>
                  <a:gd name="T38" fmla="*/ 745 w 745"/>
                  <a:gd name="T39" fmla="*/ 0 h 507"/>
                  <a:gd name="T40" fmla="*/ 745 w 745"/>
                  <a:gd name="T41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45" h="507">
                    <a:moveTo>
                      <a:pt x="745" y="0"/>
                    </a:moveTo>
                    <a:lnTo>
                      <a:pt x="38" y="4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3"/>
                    </a:lnTo>
                    <a:lnTo>
                      <a:pt x="34" y="74"/>
                    </a:lnTo>
                    <a:lnTo>
                      <a:pt x="4" y="52"/>
                    </a:lnTo>
                    <a:lnTo>
                      <a:pt x="745" y="4"/>
                    </a:lnTo>
                    <a:lnTo>
                      <a:pt x="745" y="0"/>
                    </a:lnTo>
                    <a:lnTo>
                      <a:pt x="741" y="0"/>
                    </a:lnTo>
                    <a:lnTo>
                      <a:pt x="745" y="0"/>
                    </a:lnTo>
                    <a:lnTo>
                      <a:pt x="74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0" name="Freeform 135"/>
              <p:cNvSpPr>
                <a:spLocks/>
              </p:cNvSpPr>
              <p:nvPr/>
            </p:nvSpPr>
            <p:spPr bwMode="auto">
              <a:xfrm>
                <a:off x="2336" y="1638"/>
                <a:ext cx="893" cy="518"/>
              </a:xfrm>
              <a:custGeom>
                <a:avLst/>
                <a:gdLst>
                  <a:gd name="T0" fmla="*/ 821 w 893"/>
                  <a:gd name="T1" fmla="*/ 0 h 518"/>
                  <a:gd name="T2" fmla="*/ 0 w 893"/>
                  <a:gd name="T3" fmla="*/ 239 h 518"/>
                  <a:gd name="T4" fmla="*/ 821 w 893"/>
                  <a:gd name="T5" fmla="*/ 0 h 518"/>
                  <a:gd name="T6" fmla="*/ 893 w 893"/>
                  <a:gd name="T7" fmla="*/ 518 h 518"/>
                  <a:gd name="T8" fmla="*/ 821 w 893"/>
                  <a:gd name="T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3" h="518">
                    <a:moveTo>
                      <a:pt x="821" y="0"/>
                    </a:moveTo>
                    <a:lnTo>
                      <a:pt x="0" y="239"/>
                    </a:lnTo>
                    <a:lnTo>
                      <a:pt x="821" y="0"/>
                    </a:lnTo>
                    <a:lnTo>
                      <a:pt x="893" y="518"/>
                    </a:lnTo>
                    <a:lnTo>
                      <a:pt x="82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1" name="Freeform 136"/>
              <p:cNvSpPr>
                <a:spLocks/>
              </p:cNvSpPr>
              <p:nvPr/>
            </p:nvSpPr>
            <p:spPr bwMode="auto">
              <a:xfrm>
                <a:off x="2336" y="1638"/>
                <a:ext cx="893" cy="518"/>
              </a:xfrm>
              <a:custGeom>
                <a:avLst/>
                <a:gdLst>
                  <a:gd name="T0" fmla="*/ 821 w 893"/>
                  <a:gd name="T1" fmla="*/ 0 h 518"/>
                  <a:gd name="T2" fmla="*/ 0 w 893"/>
                  <a:gd name="T3" fmla="*/ 239 h 518"/>
                  <a:gd name="T4" fmla="*/ 821 w 893"/>
                  <a:gd name="T5" fmla="*/ 0 h 518"/>
                  <a:gd name="T6" fmla="*/ 893 w 893"/>
                  <a:gd name="T7" fmla="*/ 518 h 518"/>
                  <a:gd name="T8" fmla="*/ 821 w 893"/>
                  <a:gd name="T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3" h="518">
                    <a:moveTo>
                      <a:pt x="821" y="0"/>
                    </a:moveTo>
                    <a:lnTo>
                      <a:pt x="0" y="239"/>
                    </a:lnTo>
                    <a:lnTo>
                      <a:pt x="821" y="0"/>
                    </a:lnTo>
                    <a:lnTo>
                      <a:pt x="893" y="518"/>
                    </a:lnTo>
                    <a:lnTo>
                      <a:pt x="82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2" name="Freeform 137"/>
              <p:cNvSpPr>
                <a:spLocks/>
              </p:cNvSpPr>
              <p:nvPr/>
            </p:nvSpPr>
            <p:spPr bwMode="auto">
              <a:xfrm>
                <a:off x="2332" y="1881"/>
                <a:ext cx="893" cy="279"/>
              </a:xfrm>
              <a:custGeom>
                <a:avLst/>
                <a:gdLst>
                  <a:gd name="T0" fmla="*/ 0 w 893"/>
                  <a:gd name="T1" fmla="*/ 0 h 279"/>
                  <a:gd name="T2" fmla="*/ 893 w 893"/>
                  <a:gd name="T3" fmla="*/ 279 h 279"/>
                  <a:gd name="T4" fmla="*/ 0 w 893"/>
                  <a:gd name="T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3" h="279">
                    <a:moveTo>
                      <a:pt x="0" y="0"/>
                    </a:moveTo>
                    <a:lnTo>
                      <a:pt x="893" y="27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3" name="Freeform 138"/>
              <p:cNvSpPr>
                <a:spLocks/>
              </p:cNvSpPr>
              <p:nvPr/>
            </p:nvSpPr>
            <p:spPr bwMode="auto">
              <a:xfrm>
                <a:off x="2332" y="1881"/>
                <a:ext cx="893" cy="279"/>
              </a:xfrm>
              <a:custGeom>
                <a:avLst/>
                <a:gdLst>
                  <a:gd name="T0" fmla="*/ 0 w 893"/>
                  <a:gd name="T1" fmla="*/ 0 h 279"/>
                  <a:gd name="T2" fmla="*/ 893 w 893"/>
                  <a:gd name="T3" fmla="*/ 279 h 279"/>
                  <a:gd name="T4" fmla="*/ 0 w 893"/>
                  <a:gd name="T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3" h="279">
                    <a:moveTo>
                      <a:pt x="0" y="0"/>
                    </a:moveTo>
                    <a:lnTo>
                      <a:pt x="893" y="27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4" name="Freeform 139"/>
              <p:cNvSpPr>
                <a:spLocks/>
              </p:cNvSpPr>
              <p:nvPr/>
            </p:nvSpPr>
            <p:spPr bwMode="auto">
              <a:xfrm>
                <a:off x="2323" y="1877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5" name="Freeform 140"/>
              <p:cNvSpPr>
                <a:spLocks/>
              </p:cNvSpPr>
              <p:nvPr/>
            </p:nvSpPr>
            <p:spPr bwMode="auto">
              <a:xfrm>
                <a:off x="2323" y="1877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6" name="Freeform 141"/>
              <p:cNvSpPr>
                <a:spLocks/>
              </p:cNvSpPr>
              <p:nvPr/>
            </p:nvSpPr>
            <p:spPr bwMode="auto">
              <a:xfrm>
                <a:off x="2691" y="2167"/>
                <a:ext cx="538" cy="595"/>
              </a:xfrm>
              <a:custGeom>
                <a:avLst/>
                <a:gdLst>
                  <a:gd name="T0" fmla="*/ 538 w 538"/>
                  <a:gd name="T1" fmla="*/ 0 h 595"/>
                  <a:gd name="T2" fmla="*/ 0 w 538"/>
                  <a:gd name="T3" fmla="*/ 595 h 595"/>
                  <a:gd name="T4" fmla="*/ 0 w 538"/>
                  <a:gd name="T5" fmla="*/ 595 h 595"/>
                  <a:gd name="T6" fmla="*/ 538 w 538"/>
                  <a:gd name="T7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8" h="595">
                    <a:moveTo>
                      <a:pt x="538" y="0"/>
                    </a:moveTo>
                    <a:lnTo>
                      <a:pt x="0" y="595"/>
                    </a:lnTo>
                    <a:lnTo>
                      <a:pt x="0" y="595"/>
                    </a:lnTo>
                    <a:lnTo>
                      <a:pt x="5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7" name="Freeform 142"/>
              <p:cNvSpPr>
                <a:spLocks/>
              </p:cNvSpPr>
              <p:nvPr/>
            </p:nvSpPr>
            <p:spPr bwMode="auto">
              <a:xfrm>
                <a:off x="2691" y="2167"/>
                <a:ext cx="538" cy="595"/>
              </a:xfrm>
              <a:custGeom>
                <a:avLst/>
                <a:gdLst>
                  <a:gd name="T0" fmla="*/ 538 w 538"/>
                  <a:gd name="T1" fmla="*/ 0 h 595"/>
                  <a:gd name="T2" fmla="*/ 0 w 538"/>
                  <a:gd name="T3" fmla="*/ 595 h 595"/>
                  <a:gd name="T4" fmla="*/ 0 w 538"/>
                  <a:gd name="T5" fmla="*/ 595 h 595"/>
                  <a:gd name="T6" fmla="*/ 538 w 538"/>
                  <a:gd name="T7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8" h="595">
                    <a:moveTo>
                      <a:pt x="538" y="0"/>
                    </a:moveTo>
                    <a:lnTo>
                      <a:pt x="0" y="595"/>
                    </a:lnTo>
                    <a:lnTo>
                      <a:pt x="0" y="595"/>
                    </a:lnTo>
                    <a:lnTo>
                      <a:pt x="53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8" name="Rectangle 143"/>
              <p:cNvSpPr>
                <a:spLocks noChangeArrowheads="1"/>
              </p:cNvSpPr>
              <p:nvPr/>
            </p:nvSpPr>
            <p:spPr bwMode="auto">
              <a:xfrm>
                <a:off x="2687" y="2766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9" name="Rectangle 144"/>
              <p:cNvSpPr>
                <a:spLocks noChangeArrowheads="1"/>
              </p:cNvSpPr>
              <p:nvPr/>
            </p:nvSpPr>
            <p:spPr bwMode="auto">
              <a:xfrm>
                <a:off x="2687" y="2766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0" name="Freeform 145"/>
              <p:cNvSpPr>
                <a:spLocks/>
              </p:cNvSpPr>
              <p:nvPr/>
            </p:nvSpPr>
            <p:spPr bwMode="auto">
              <a:xfrm>
                <a:off x="2251" y="2384"/>
                <a:ext cx="436" cy="378"/>
              </a:xfrm>
              <a:custGeom>
                <a:avLst/>
                <a:gdLst>
                  <a:gd name="T0" fmla="*/ 4 w 436"/>
                  <a:gd name="T1" fmla="*/ 0 h 378"/>
                  <a:gd name="T2" fmla="*/ 0 w 436"/>
                  <a:gd name="T3" fmla="*/ 4 h 378"/>
                  <a:gd name="T4" fmla="*/ 0 w 436"/>
                  <a:gd name="T5" fmla="*/ 4 h 378"/>
                  <a:gd name="T6" fmla="*/ 432 w 436"/>
                  <a:gd name="T7" fmla="*/ 378 h 378"/>
                  <a:gd name="T8" fmla="*/ 432 w 436"/>
                  <a:gd name="T9" fmla="*/ 378 h 378"/>
                  <a:gd name="T10" fmla="*/ 436 w 436"/>
                  <a:gd name="T11" fmla="*/ 378 h 378"/>
                  <a:gd name="T12" fmla="*/ 224 w 436"/>
                  <a:gd name="T13" fmla="*/ 195 h 378"/>
                  <a:gd name="T14" fmla="*/ 4 w 436"/>
                  <a:gd name="T15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378">
                    <a:moveTo>
                      <a:pt x="4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2" y="378"/>
                    </a:lnTo>
                    <a:lnTo>
                      <a:pt x="432" y="378"/>
                    </a:lnTo>
                    <a:lnTo>
                      <a:pt x="436" y="378"/>
                    </a:lnTo>
                    <a:lnTo>
                      <a:pt x="224" y="19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1" name="Freeform 146"/>
              <p:cNvSpPr>
                <a:spLocks/>
              </p:cNvSpPr>
              <p:nvPr/>
            </p:nvSpPr>
            <p:spPr bwMode="auto">
              <a:xfrm>
                <a:off x="2251" y="2384"/>
                <a:ext cx="436" cy="378"/>
              </a:xfrm>
              <a:custGeom>
                <a:avLst/>
                <a:gdLst>
                  <a:gd name="T0" fmla="*/ 4 w 436"/>
                  <a:gd name="T1" fmla="*/ 0 h 378"/>
                  <a:gd name="T2" fmla="*/ 0 w 436"/>
                  <a:gd name="T3" fmla="*/ 4 h 378"/>
                  <a:gd name="T4" fmla="*/ 0 w 436"/>
                  <a:gd name="T5" fmla="*/ 4 h 378"/>
                  <a:gd name="T6" fmla="*/ 432 w 436"/>
                  <a:gd name="T7" fmla="*/ 378 h 378"/>
                  <a:gd name="T8" fmla="*/ 432 w 436"/>
                  <a:gd name="T9" fmla="*/ 378 h 378"/>
                  <a:gd name="T10" fmla="*/ 436 w 436"/>
                  <a:gd name="T11" fmla="*/ 378 h 378"/>
                  <a:gd name="T12" fmla="*/ 224 w 436"/>
                  <a:gd name="T13" fmla="*/ 195 h 378"/>
                  <a:gd name="T14" fmla="*/ 4 w 436"/>
                  <a:gd name="T15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378">
                    <a:moveTo>
                      <a:pt x="4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2" y="378"/>
                    </a:lnTo>
                    <a:lnTo>
                      <a:pt x="432" y="378"/>
                    </a:lnTo>
                    <a:lnTo>
                      <a:pt x="436" y="378"/>
                    </a:lnTo>
                    <a:lnTo>
                      <a:pt x="224" y="195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2" name="Rectangle 147"/>
              <p:cNvSpPr>
                <a:spLocks noChangeArrowheads="1"/>
              </p:cNvSpPr>
              <p:nvPr/>
            </p:nvSpPr>
            <p:spPr bwMode="auto">
              <a:xfrm>
                <a:off x="2247" y="2384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3" name="Freeform 148"/>
              <p:cNvSpPr>
                <a:spLocks/>
              </p:cNvSpPr>
              <p:nvPr/>
            </p:nvSpPr>
            <p:spPr bwMode="auto">
              <a:xfrm>
                <a:off x="2247" y="23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4" name="Rectangle 149"/>
              <p:cNvSpPr>
                <a:spLocks noChangeArrowheads="1"/>
              </p:cNvSpPr>
              <p:nvPr/>
            </p:nvSpPr>
            <p:spPr bwMode="auto">
              <a:xfrm>
                <a:off x="3233" y="2153"/>
                <a:ext cx="1" cy="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5" name="Rectangle 150"/>
              <p:cNvSpPr>
                <a:spLocks noChangeArrowheads="1"/>
              </p:cNvSpPr>
              <p:nvPr/>
            </p:nvSpPr>
            <p:spPr bwMode="auto">
              <a:xfrm>
                <a:off x="3233" y="2153"/>
                <a:ext cx="1" cy="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6" name="Freeform 151"/>
              <p:cNvSpPr>
                <a:spLocks/>
              </p:cNvSpPr>
              <p:nvPr/>
            </p:nvSpPr>
            <p:spPr bwMode="auto">
              <a:xfrm>
                <a:off x="2683" y="2160"/>
                <a:ext cx="546" cy="841"/>
              </a:xfrm>
              <a:custGeom>
                <a:avLst/>
                <a:gdLst>
                  <a:gd name="T0" fmla="*/ 546 w 546"/>
                  <a:gd name="T1" fmla="*/ 0 h 841"/>
                  <a:gd name="T2" fmla="*/ 542 w 546"/>
                  <a:gd name="T3" fmla="*/ 4 h 841"/>
                  <a:gd name="T4" fmla="*/ 453 w 546"/>
                  <a:gd name="T5" fmla="*/ 99 h 841"/>
                  <a:gd name="T6" fmla="*/ 4 w 546"/>
                  <a:gd name="T7" fmla="*/ 602 h 841"/>
                  <a:gd name="T8" fmla="*/ 0 w 546"/>
                  <a:gd name="T9" fmla="*/ 602 h 841"/>
                  <a:gd name="T10" fmla="*/ 0 w 546"/>
                  <a:gd name="T11" fmla="*/ 602 h 841"/>
                  <a:gd name="T12" fmla="*/ 4 w 546"/>
                  <a:gd name="T13" fmla="*/ 606 h 841"/>
                  <a:gd name="T14" fmla="*/ 4 w 546"/>
                  <a:gd name="T15" fmla="*/ 606 h 841"/>
                  <a:gd name="T16" fmla="*/ 364 w 546"/>
                  <a:gd name="T17" fmla="*/ 841 h 841"/>
                  <a:gd name="T18" fmla="*/ 364 w 546"/>
                  <a:gd name="T19" fmla="*/ 841 h 841"/>
                  <a:gd name="T20" fmla="*/ 364 w 546"/>
                  <a:gd name="T21" fmla="*/ 837 h 841"/>
                  <a:gd name="T22" fmla="*/ 322 w 546"/>
                  <a:gd name="T23" fmla="*/ 812 h 841"/>
                  <a:gd name="T24" fmla="*/ 8 w 546"/>
                  <a:gd name="T25" fmla="*/ 602 h 841"/>
                  <a:gd name="T26" fmla="*/ 546 w 546"/>
                  <a:gd name="T27" fmla="*/ 7 h 841"/>
                  <a:gd name="T28" fmla="*/ 546 w 546"/>
                  <a:gd name="T29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6" h="841">
                    <a:moveTo>
                      <a:pt x="546" y="0"/>
                    </a:moveTo>
                    <a:lnTo>
                      <a:pt x="542" y="4"/>
                    </a:lnTo>
                    <a:lnTo>
                      <a:pt x="453" y="99"/>
                    </a:lnTo>
                    <a:lnTo>
                      <a:pt x="4" y="602"/>
                    </a:lnTo>
                    <a:lnTo>
                      <a:pt x="0" y="602"/>
                    </a:lnTo>
                    <a:lnTo>
                      <a:pt x="0" y="602"/>
                    </a:lnTo>
                    <a:lnTo>
                      <a:pt x="4" y="606"/>
                    </a:lnTo>
                    <a:lnTo>
                      <a:pt x="4" y="606"/>
                    </a:lnTo>
                    <a:lnTo>
                      <a:pt x="364" y="841"/>
                    </a:lnTo>
                    <a:lnTo>
                      <a:pt x="364" y="841"/>
                    </a:lnTo>
                    <a:lnTo>
                      <a:pt x="364" y="837"/>
                    </a:lnTo>
                    <a:lnTo>
                      <a:pt x="322" y="812"/>
                    </a:lnTo>
                    <a:lnTo>
                      <a:pt x="8" y="602"/>
                    </a:lnTo>
                    <a:lnTo>
                      <a:pt x="546" y="7"/>
                    </a:lnTo>
                    <a:lnTo>
                      <a:pt x="5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7" name="Freeform 152"/>
              <p:cNvSpPr>
                <a:spLocks/>
              </p:cNvSpPr>
              <p:nvPr/>
            </p:nvSpPr>
            <p:spPr bwMode="auto">
              <a:xfrm>
                <a:off x="2683" y="2160"/>
                <a:ext cx="546" cy="841"/>
              </a:xfrm>
              <a:custGeom>
                <a:avLst/>
                <a:gdLst>
                  <a:gd name="T0" fmla="*/ 546 w 546"/>
                  <a:gd name="T1" fmla="*/ 0 h 841"/>
                  <a:gd name="T2" fmla="*/ 542 w 546"/>
                  <a:gd name="T3" fmla="*/ 4 h 841"/>
                  <a:gd name="T4" fmla="*/ 453 w 546"/>
                  <a:gd name="T5" fmla="*/ 99 h 841"/>
                  <a:gd name="T6" fmla="*/ 4 w 546"/>
                  <a:gd name="T7" fmla="*/ 602 h 841"/>
                  <a:gd name="T8" fmla="*/ 0 w 546"/>
                  <a:gd name="T9" fmla="*/ 602 h 841"/>
                  <a:gd name="T10" fmla="*/ 0 w 546"/>
                  <a:gd name="T11" fmla="*/ 602 h 841"/>
                  <a:gd name="T12" fmla="*/ 4 w 546"/>
                  <a:gd name="T13" fmla="*/ 606 h 841"/>
                  <a:gd name="T14" fmla="*/ 4 w 546"/>
                  <a:gd name="T15" fmla="*/ 606 h 841"/>
                  <a:gd name="T16" fmla="*/ 364 w 546"/>
                  <a:gd name="T17" fmla="*/ 841 h 841"/>
                  <a:gd name="T18" fmla="*/ 364 w 546"/>
                  <a:gd name="T19" fmla="*/ 841 h 841"/>
                  <a:gd name="T20" fmla="*/ 364 w 546"/>
                  <a:gd name="T21" fmla="*/ 837 h 841"/>
                  <a:gd name="T22" fmla="*/ 322 w 546"/>
                  <a:gd name="T23" fmla="*/ 812 h 841"/>
                  <a:gd name="T24" fmla="*/ 8 w 546"/>
                  <a:gd name="T25" fmla="*/ 602 h 841"/>
                  <a:gd name="T26" fmla="*/ 546 w 546"/>
                  <a:gd name="T27" fmla="*/ 7 h 841"/>
                  <a:gd name="T28" fmla="*/ 546 w 546"/>
                  <a:gd name="T29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6" h="841">
                    <a:moveTo>
                      <a:pt x="546" y="0"/>
                    </a:moveTo>
                    <a:lnTo>
                      <a:pt x="542" y="4"/>
                    </a:lnTo>
                    <a:lnTo>
                      <a:pt x="453" y="99"/>
                    </a:lnTo>
                    <a:lnTo>
                      <a:pt x="4" y="602"/>
                    </a:lnTo>
                    <a:lnTo>
                      <a:pt x="0" y="602"/>
                    </a:lnTo>
                    <a:lnTo>
                      <a:pt x="0" y="602"/>
                    </a:lnTo>
                    <a:lnTo>
                      <a:pt x="4" y="606"/>
                    </a:lnTo>
                    <a:lnTo>
                      <a:pt x="4" y="606"/>
                    </a:lnTo>
                    <a:lnTo>
                      <a:pt x="364" y="841"/>
                    </a:lnTo>
                    <a:lnTo>
                      <a:pt x="364" y="841"/>
                    </a:lnTo>
                    <a:lnTo>
                      <a:pt x="364" y="837"/>
                    </a:lnTo>
                    <a:lnTo>
                      <a:pt x="322" y="812"/>
                    </a:lnTo>
                    <a:lnTo>
                      <a:pt x="8" y="602"/>
                    </a:lnTo>
                    <a:lnTo>
                      <a:pt x="546" y="7"/>
                    </a:lnTo>
                    <a:lnTo>
                      <a:pt x="54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8" name="Freeform 153"/>
              <p:cNvSpPr>
                <a:spLocks/>
              </p:cNvSpPr>
              <p:nvPr/>
            </p:nvSpPr>
            <p:spPr bwMode="auto">
              <a:xfrm>
                <a:off x="3233" y="2160"/>
                <a:ext cx="5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  <a:gd name="T3" fmla="*/ 5 w 5"/>
                  <a:gd name="T4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9" name="Freeform 154"/>
              <p:cNvSpPr>
                <a:spLocks/>
              </p:cNvSpPr>
              <p:nvPr/>
            </p:nvSpPr>
            <p:spPr bwMode="auto">
              <a:xfrm>
                <a:off x="3233" y="2160"/>
                <a:ext cx="5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  <a:gd name="T3" fmla="*/ 5 w 5"/>
                  <a:gd name="T4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0" name="Freeform 155"/>
              <p:cNvSpPr>
                <a:spLocks noEditPoints="1"/>
              </p:cNvSpPr>
              <p:nvPr/>
            </p:nvSpPr>
            <p:spPr bwMode="auto">
              <a:xfrm>
                <a:off x="2247" y="1877"/>
                <a:ext cx="982" cy="511"/>
              </a:xfrm>
              <a:custGeom>
                <a:avLst/>
                <a:gdLst>
                  <a:gd name="T0" fmla="*/ 4 w 982"/>
                  <a:gd name="T1" fmla="*/ 507 h 511"/>
                  <a:gd name="T2" fmla="*/ 85 w 982"/>
                  <a:gd name="T3" fmla="*/ 4 h 511"/>
                  <a:gd name="T4" fmla="*/ 978 w 982"/>
                  <a:gd name="T5" fmla="*/ 283 h 511"/>
                  <a:gd name="T6" fmla="*/ 830 w 982"/>
                  <a:gd name="T7" fmla="*/ 316 h 511"/>
                  <a:gd name="T8" fmla="*/ 4 w 982"/>
                  <a:gd name="T9" fmla="*/ 507 h 511"/>
                  <a:gd name="T10" fmla="*/ 89 w 982"/>
                  <a:gd name="T11" fmla="*/ 0 h 511"/>
                  <a:gd name="T12" fmla="*/ 85 w 982"/>
                  <a:gd name="T13" fmla="*/ 0 h 511"/>
                  <a:gd name="T14" fmla="*/ 85 w 982"/>
                  <a:gd name="T15" fmla="*/ 4 h 511"/>
                  <a:gd name="T16" fmla="*/ 85 w 982"/>
                  <a:gd name="T17" fmla="*/ 4 h 511"/>
                  <a:gd name="T18" fmla="*/ 80 w 982"/>
                  <a:gd name="T19" fmla="*/ 4 h 511"/>
                  <a:gd name="T20" fmla="*/ 0 w 982"/>
                  <a:gd name="T21" fmla="*/ 503 h 511"/>
                  <a:gd name="T22" fmla="*/ 0 w 982"/>
                  <a:gd name="T23" fmla="*/ 507 h 511"/>
                  <a:gd name="T24" fmla="*/ 0 w 982"/>
                  <a:gd name="T25" fmla="*/ 507 h 511"/>
                  <a:gd name="T26" fmla="*/ 0 w 982"/>
                  <a:gd name="T27" fmla="*/ 507 h 511"/>
                  <a:gd name="T28" fmla="*/ 0 w 982"/>
                  <a:gd name="T29" fmla="*/ 511 h 511"/>
                  <a:gd name="T30" fmla="*/ 4 w 982"/>
                  <a:gd name="T31" fmla="*/ 511 h 511"/>
                  <a:gd name="T32" fmla="*/ 8 w 982"/>
                  <a:gd name="T33" fmla="*/ 507 h 511"/>
                  <a:gd name="T34" fmla="*/ 8 w 982"/>
                  <a:gd name="T35" fmla="*/ 507 h 511"/>
                  <a:gd name="T36" fmla="*/ 978 w 982"/>
                  <a:gd name="T37" fmla="*/ 287 h 511"/>
                  <a:gd name="T38" fmla="*/ 982 w 982"/>
                  <a:gd name="T39" fmla="*/ 283 h 511"/>
                  <a:gd name="T40" fmla="*/ 982 w 982"/>
                  <a:gd name="T41" fmla="*/ 283 h 511"/>
                  <a:gd name="T42" fmla="*/ 982 w 982"/>
                  <a:gd name="T43" fmla="*/ 283 h 511"/>
                  <a:gd name="T44" fmla="*/ 982 w 982"/>
                  <a:gd name="T45" fmla="*/ 279 h 511"/>
                  <a:gd name="T46" fmla="*/ 982 w 982"/>
                  <a:gd name="T47" fmla="*/ 279 h 511"/>
                  <a:gd name="T48" fmla="*/ 453 w 982"/>
                  <a:gd name="T49" fmla="*/ 114 h 511"/>
                  <a:gd name="T50" fmla="*/ 89 w 982"/>
                  <a:gd name="T51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82" h="511">
                    <a:moveTo>
                      <a:pt x="4" y="507"/>
                    </a:moveTo>
                    <a:lnTo>
                      <a:pt x="85" y="4"/>
                    </a:lnTo>
                    <a:lnTo>
                      <a:pt x="978" y="283"/>
                    </a:lnTo>
                    <a:lnTo>
                      <a:pt x="830" y="316"/>
                    </a:lnTo>
                    <a:lnTo>
                      <a:pt x="4" y="507"/>
                    </a:lnTo>
                    <a:close/>
                    <a:moveTo>
                      <a:pt x="89" y="0"/>
                    </a:moveTo>
                    <a:lnTo>
                      <a:pt x="85" y="0"/>
                    </a:lnTo>
                    <a:lnTo>
                      <a:pt x="85" y="4"/>
                    </a:lnTo>
                    <a:lnTo>
                      <a:pt x="85" y="4"/>
                    </a:lnTo>
                    <a:lnTo>
                      <a:pt x="80" y="4"/>
                    </a:lnTo>
                    <a:lnTo>
                      <a:pt x="0" y="503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11"/>
                    </a:lnTo>
                    <a:lnTo>
                      <a:pt x="4" y="511"/>
                    </a:lnTo>
                    <a:lnTo>
                      <a:pt x="8" y="507"/>
                    </a:lnTo>
                    <a:lnTo>
                      <a:pt x="8" y="507"/>
                    </a:lnTo>
                    <a:lnTo>
                      <a:pt x="978" y="287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79"/>
                    </a:lnTo>
                    <a:lnTo>
                      <a:pt x="982" y="279"/>
                    </a:lnTo>
                    <a:lnTo>
                      <a:pt x="453" y="114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1" name="Freeform 156"/>
              <p:cNvSpPr>
                <a:spLocks noEditPoints="1"/>
              </p:cNvSpPr>
              <p:nvPr/>
            </p:nvSpPr>
            <p:spPr bwMode="auto">
              <a:xfrm>
                <a:off x="2247" y="1877"/>
                <a:ext cx="982" cy="511"/>
              </a:xfrm>
              <a:custGeom>
                <a:avLst/>
                <a:gdLst>
                  <a:gd name="T0" fmla="*/ 4 w 982"/>
                  <a:gd name="T1" fmla="*/ 507 h 511"/>
                  <a:gd name="T2" fmla="*/ 85 w 982"/>
                  <a:gd name="T3" fmla="*/ 4 h 511"/>
                  <a:gd name="T4" fmla="*/ 978 w 982"/>
                  <a:gd name="T5" fmla="*/ 283 h 511"/>
                  <a:gd name="T6" fmla="*/ 830 w 982"/>
                  <a:gd name="T7" fmla="*/ 316 h 511"/>
                  <a:gd name="T8" fmla="*/ 4 w 982"/>
                  <a:gd name="T9" fmla="*/ 507 h 511"/>
                  <a:gd name="T10" fmla="*/ 89 w 982"/>
                  <a:gd name="T11" fmla="*/ 0 h 511"/>
                  <a:gd name="T12" fmla="*/ 85 w 982"/>
                  <a:gd name="T13" fmla="*/ 0 h 511"/>
                  <a:gd name="T14" fmla="*/ 85 w 982"/>
                  <a:gd name="T15" fmla="*/ 4 h 511"/>
                  <a:gd name="T16" fmla="*/ 85 w 982"/>
                  <a:gd name="T17" fmla="*/ 4 h 511"/>
                  <a:gd name="T18" fmla="*/ 80 w 982"/>
                  <a:gd name="T19" fmla="*/ 4 h 511"/>
                  <a:gd name="T20" fmla="*/ 0 w 982"/>
                  <a:gd name="T21" fmla="*/ 503 h 511"/>
                  <a:gd name="T22" fmla="*/ 0 w 982"/>
                  <a:gd name="T23" fmla="*/ 507 h 511"/>
                  <a:gd name="T24" fmla="*/ 0 w 982"/>
                  <a:gd name="T25" fmla="*/ 507 h 511"/>
                  <a:gd name="T26" fmla="*/ 0 w 982"/>
                  <a:gd name="T27" fmla="*/ 507 h 511"/>
                  <a:gd name="T28" fmla="*/ 0 w 982"/>
                  <a:gd name="T29" fmla="*/ 511 h 511"/>
                  <a:gd name="T30" fmla="*/ 4 w 982"/>
                  <a:gd name="T31" fmla="*/ 511 h 511"/>
                  <a:gd name="T32" fmla="*/ 8 w 982"/>
                  <a:gd name="T33" fmla="*/ 507 h 511"/>
                  <a:gd name="T34" fmla="*/ 8 w 982"/>
                  <a:gd name="T35" fmla="*/ 507 h 511"/>
                  <a:gd name="T36" fmla="*/ 978 w 982"/>
                  <a:gd name="T37" fmla="*/ 287 h 511"/>
                  <a:gd name="T38" fmla="*/ 982 w 982"/>
                  <a:gd name="T39" fmla="*/ 283 h 511"/>
                  <a:gd name="T40" fmla="*/ 982 w 982"/>
                  <a:gd name="T41" fmla="*/ 283 h 511"/>
                  <a:gd name="T42" fmla="*/ 982 w 982"/>
                  <a:gd name="T43" fmla="*/ 283 h 511"/>
                  <a:gd name="T44" fmla="*/ 982 w 982"/>
                  <a:gd name="T45" fmla="*/ 279 h 511"/>
                  <a:gd name="T46" fmla="*/ 982 w 982"/>
                  <a:gd name="T47" fmla="*/ 279 h 511"/>
                  <a:gd name="T48" fmla="*/ 453 w 982"/>
                  <a:gd name="T49" fmla="*/ 114 h 511"/>
                  <a:gd name="T50" fmla="*/ 89 w 982"/>
                  <a:gd name="T51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82" h="511">
                    <a:moveTo>
                      <a:pt x="4" y="507"/>
                    </a:moveTo>
                    <a:lnTo>
                      <a:pt x="85" y="4"/>
                    </a:lnTo>
                    <a:lnTo>
                      <a:pt x="978" y="283"/>
                    </a:lnTo>
                    <a:lnTo>
                      <a:pt x="830" y="316"/>
                    </a:lnTo>
                    <a:lnTo>
                      <a:pt x="4" y="507"/>
                    </a:lnTo>
                    <a:moveTo>
                      <a:pt x="89" y="0"/>
                    </a:moveTo>
                    <a:lnTo>
                      <a:pt x="85" y="0"/>
                    </a:lnTo>
                    <a:lnTo>
                      <a:pt x="85" y="4"/>
                    </a:lnTo>
                    <a:lnTo>
                      <a:pt x="85" y="4"/>
                    </a:lnTo>
                    <a:lnTo>
                      <a:pt x="80" y="4"/>
                    </a:lnTo>
                    <a:lnTo>
                      <a:pt x="0" y="503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11"/>
                    </a:lnTo>
                    <a:lnTo>
                      <a:pt x="4" y="511"/>
                    </a:lnTo>
                    <a:lnTo>
                      <a:pt x="8" y="507"/>
                    </a:lnTo>
                    <a:lnTo>
                      <a:pt x="8" y="507"/>
                    </a:lnTo>
                    <a:lnTo>
                      <a:pt x="978" y="287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79"/>
                    </a:lnTo>
                    <a:lnTo>
                      <a:pt x="982" y="279"/>
                    </a:lnTo>
                    <a:lnTo>
                      <a:pt x="453" y="114"/>
                    </a:lnTo>
                    <a:lnTo>
                      <a:pt x="8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2" name="Freeform 157"/>
              <p:cNvSpPr>
                <a:spLocks/>
              </p:cNvSpPr>
              <p:nvPr/>
            </p:nvSpPr>
            <p:spPr bwMode="auto">
              <a:xfrm>
                <a:off x="3047" y="2160"/>
                <a:ext cx="953" cy="845"/>
              </a:xfrm>
              <a:custGeom>
                <a:avLst/>
                <a:gdLst>
                  <a:gd name="T0" fmla="*/ 182 w 953"/>
                  <a:gd name="T1" fmla="*/ 0 h 845"/>
                  <a:gd name="T2" fmla="*/ 182 w 953"/>
                  <a:gd name="T3" fmla="*/ 0 h 845"/>
                  <a:gd name="T4" fmla="*/ 182 w 953"/>
                  <a:gd name="T5" fmla="*/ 0 h 845"/>
                  <a:gd name="T6" fmla="*/ 182 w 953"/>
                  <a:gd name="T7" fmla="*/ 7 h 845"/>
                  <a:gd name="T8" fmla="*/ 0 w 953"/>
                  <a:gd name="T9" fmla="*/ 837 h 845"/>
                  <a:gd name="T10" fmla="*/ 4 w 953"/>
                  <a:gd name="T11" fmla="*/ 841 h 845"/>
                  <a:gd name="T12" fmla="*/ 4 w 953"/>
                  <a:gd name="T13" fmla="*/ 837 h 845"/>
                  <a:gd name="T14" fmla="*/ 4 w 953"/>
                  <a:gd name="T15" fmla="*/ 841 h 845"/>
                  <a:gd name="T16" fmla="*/ 4 w 953"/>
                  <a:gd name="T17" fmla="*/ 845 h 845"/>
                  <a:gd name="T18" fmla="*/ 949 w 953"/>
                  <a:gd name="T19" fmla="*/ 683 h 845"/>
                  <a:gd name="T20" fmla="*/ 953 w 953"/>
                  <a:gd name="T21" fmla="*/ 683 h 845"/>
                  <a:gd name="T22" fmla="*/ 949 w 953"/>
                  <a:gd name="T23" fmla="*/ 680 h 845"/>
                  <a:gd name="T24" fmla="*/ 4 w 953"/>
                  <a:gd name="T25" fmla="*/ 841 h 845"/>
                  <a:gd name="T26" fmla="*/ 186 w 953"/>
                  <a:gd name="T27" fmla="*/ 4 h 845"/>
                  <a:gd name="T28" fmla="*/ 182 w 953"/>
                  <a:gd name="T29" fmla="*/ 0 h 845"/>
                  <a:gd name="T30" fmla="*/ 182 w 953"/>
                  <a:gd name="T31" fmla="*/ 0 h 845"/>
                  <a:gd name="T32" fmla="*/ 182 w 953"/>
                  <a:gd name="T33" fmla="*/ 0 h 845"/>
                  <a:gd name="T34" fmla="*/ 182 w 953"/>
                  <a:gd name="T35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3" h="845">
                    <a:moveTo>
                      <a:pt x="182" y="0"/>
                    </a:moveTo>
                    <a:lnTo>
                      <a:pt x="182" y="0"/>
                    </a:lnTo>
                    <a:lnTo>
                      <a:pt x="182" y="0"/>
                    </a:lnTo>
                    <a:lnTo>
                      <a:pt x="182" y="7"/>
                    </a:lnTo>
                    <a:lnTo>
                      <a:pt x="0" y="837"/>
                    </a:lnTo>
                    <a:lnTo>
                      <a:pt x="4" y="841"/>
                    </a:lnTo>
                    <a:lnTo>
                      <a:pt x="4" y="837"/>
                    </a:lnTo>
                    <a:lnTo>
                      <a:pt x="4" y="841"/>
                    </a:lnTo>
                    <a:lnTo>
                      <a:pt x="4" y="845"/>
                    </a:lnTo>
                    <a:lnTo>
                      <a:pt x="949" y="683"/>
                    </a:lnTo>
                    <a:lnTo>
                      <a:pt x="953" y="683"/>
                    </a:lnTo>
                    <a:lnTo>
                      <a:pt x="949" y="680"/>
                    </a:lnTo>
                    <a:lnTo>
                      <a:pt x="4" y="841"/>
                    </a:lnTo>
                    <a:lnTo>
                      <a:pt x="186" y="4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3" name="Freeform 158"/>
              <p:cNvSpPr>
                <a:spLocks/>
              </p:cNvSpPr>
              <p:nvPr/>
            </p:nvSpPr>
            <p:spPr bwMode="auto">
              <a:xfrm>
                <a:off x="3047" y="2160"/>
                <a:ext cx="953" cy="845"/>
              </a:xfrm>
              <a:custGeom>
                <a:avLst/>
                <a:gdLst>
                  <a:gd name="T0" fmla="*/ 182 w 953"/>
                  <a:gd name="T1" fmla="*/ 0 h 845"/>
                  <a:gd name="T2" fmla="*/ 182 w 953"/>
                  <a:gd name="T3" fmla="*/ 0 h 845"/>
                  <a:gd name="T4" fmla="*/ 182 w 953"/>
                  <a:gd name="T5" fmla="*/ 0 h 845"/>
                  <a:gd name="T6" fmla="*/ 182 w 953"/>
                  <a:gd name="T7" fmla="*/ 7 h 845"/>
                  <a:gd name="T8" fmla="*/ 0 w 953"/>
                  <a:gd name="T9" fmla="*/ 837 h 845"/>
                  <a:gd name="T10" fmla="*/ 4 w 953"/>
                  <a:gd name="T11" fmla="*/ 841 h 845"/>
                  <a:gd name="T12" fmla="*/ 4 w 953"/>
                  <a:gd name="T13" fmla="*/ 837 h 845"/>
                  <a:gd name="T14" fmla="*/ 4 w 953"/>
                  <a:gd name="T15" fmla="*/ 841 h 845"/>
                  <a:gd name="T16" fmla="*/ 4 w 953"/>
                  <a:gd name="T17" fmla="*/ 845 h 845"/>
                  <a:gd name="T18" fmla="*/ 949 w 953"/>
                  <a:gd name="T19" fmla="*/ 683 h 845"/>
                  <a:gd name="T20" fmla="*/ 953 w 953"/>
                  <a:gd name="T21" fmla="*/ 683 h 845"/>
                  <a:gd name="T22" fmla="*/ 949 w 953"/>
                  <a:gd name="T23" fmla="*/ 680 h 845"/>
                  <a:gd name="T24" fmla="*/ 4 w 953"/>
                  <a:gd name="T25" fmla="*/ 841 h 845"/>
                  <a:gd name="T26" fmla="*/ 186 w 953"/>
                  <a:gd name="T27" fmla="*/ 4 h 845"/>
                  <a:gd name="T28" fmla="*/ 182 w 953"/>
                  <a:gd name="T29" fmla="*/ 0 h 845"/>
                  <a:gd name="T30" fmla="*/ 182 w 953"/>
                  <a:gd name="T31" fmla="*/ 0 h 845"/>
                  <a:gd name="T32" fmla="*/ 182 w 953"/>
                  <a:gd name="T33" fmla="*/ 0 h 845"/>
                  <a:gd name="T34" fmla="*/ 182 w 953"/>
                  <a:gd name="T35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3" h="845">
                    <a:moveTo>
                      <a:pt x="182" y="0"/>
                    </a:moveTo>
                    <a:lnTo>
                      <a:pt x="182" y="0"/>
                    </a:lnTo>
                    <a:lnTo>
                      <a:pt x="182" y="0"/>
                    </a:lnTo>
                    <a:lnTo>
                      <a:pt x="182" y="7"/>
                    </a:lnTo>
                    <a:lnTo>
                      <a:pt x="0" y="837"/>
                    </a:lnTo>
                    <a:lnTo>
                      <a:pt x="4" y="841"/>
                    </a:lnTo>
                    <a:lnTo>
                      <a:pt x="4" y="837"/>
                    </a:lnTo>
                    <a:lnTo>
                      <a:pt x="4" y="841"/>
                    </a:lnTo>
                    <a:lnTo>
                      <a:pt x="4" y="845"/>
                    </a:lnTo>
                    <a:lnTo>
                      <a:pt x="949" y="683"/>
                    </a:lnTo>
                    <a:lnTo>
                      <a:pt x="953" y="683"/>
                    </a:lnTo>
                    <a:lnTo>
                      <a:pt x="949" y="680"/>
                    </a:lnTo>
                    <a:lnTo>
                      <a:pt x="4" y="841"/>
                    </a:lnTo>
                    <a:lnTo>
                      <a:pt x="186" y="4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4" name="Rectangle 159"/>
              <p:cNvSpPr>
                <a:spLocks noChangeArrowheads="1"/>
              </p:cNvSpPr>
              <p:nvPr/>
            </p:nvSpPr>
            <p:spPr bwMode="auto">
              <a:xfrm>
                <a:off x="4004" y="2843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5" name="Rectangle 160"/>
              <p:cNvSpPr>
                <a:spLocks noChangeArrowheads="1"/>
              </p:cNvSpPr>
              <p:nvPr/>
            </p:nvSpPr>
            <p:spPr bwMode="auto">
              <a:xfrm>
                <a:off x="4004" y="2843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6" name="Freeform 161"/>
              <p:cNvSpPr>
                <a:spLocks/>
              </p:cNvSpPr>
              <p:nvPr/>
            </p:nvSpPr>
            <p:spPr bwMode="auto">
              <a:xfrm>
                <a:off x="185" y="1569"/>
                <a:ext cx="152" cy="323"/>
              </a:xfrm>
              <a:custGeom>
                <a:avLst/>
                <a:gdLst>
                  <a:gd name="T0" fmla="*/ 0 w 152"/>
                  <a:gd name="T1" fmla="*/ 0 h 323"/>
                  <a:gd name="T2" fmla="*/ 152 w 152"/>
                  <a:gd name="T3" fmla="*/ 47 h 323"/>
                  <a:gd name="T4" fmla="*/ 0 w 152"/>
                  <a:gd name="T5" fmla="*/ 323 h 323"/>
                  <a:gd name="T6" fmla="*/ 152 w 152"/>
                  <a:gd name="T7" fmla="*/ 47 h 323"/>
                  <a:gd name="T8" fmla="*/ 0 w 152"/>
                  <a:gd name="T9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23">
                    <a:moveTo>
                      <a:pt x="0" y="0"/>
                    </a:moveTo>
                    <a:lnTo>
                      <a:pt x="152" y="47"/>
                    </a:lnTo>
                    <a:lnTo>
                      <a:pt x="0" y="323"/>
                    </a:lnTo>
                    <a:lnTo>
                      <a:pt x="152" y="4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7" name="Freeform 162"/>
              <p:cNvSpPr>
                <a:spLocks/>
              </p:cNvSpPr>
              <p:nvPr/>
            </p:nvSpPr>
            <p:spPr bwMode="auto">
              <a:xfrm>
                <a:off x="185" y="1569"/>
                <a:ext cx="152" cy="323"/>
              </a:xfrm>
              <a:custGeom>
                <a:avLst/>
                <a:gdLst>
                  <a:gd name="T0" fmla="*/ 0 w 152"/>
                  <a:gd name="T1" fmla="*/ 0 h 323"/>
                  <a:gd name="T2" fmla="*/ 152 w 152"/>
                  <a:gd name="T3" fmla="*/ 47 h 323"/>
                  <a:gd name="T4" fmla="*/ 0 w 152"/>
                  <a:gd name="T5" fmla="*/ 323 h 323"/>
                  <a:gd name="T6" fmla="*/ 152 w 152"/>
                  <a:gd name="T7" fmla="*/ 47 h 323"/>
                  <a:gd name="T8" fmla="*/ 0 w 152"/>
                  <a:gd name="T9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23">
                    <a:moveTo>
                      <a:pt x="0" y="0"/>
                    </a:moveTo>
                    <a:lnTo>
                      <a:pt x="152" y="47"/>
                    </a:lnTo>
                    <a:lnTo>
                      <a:pt x="0" y="323"/>
                    </a:lnTo>
                    <a:lnTo>
                      <a:pt x="152" y="4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8" name="Freeform 163"/>
              <p:cNvSpPr>
                <a:spLocks/>
              </p:cNvSpPr>
              <p:nvPr/>
            </p:nvSpPr>
            <p:spPr bwMode="auto">
              <a:xfrm>
                <a:off x="185" y="1616"/>
                <a:ext cx="156" cy="283"/>
              </a:xfrm>
              <a:custGeom>
                <a:avLst/>
                <a:gdLst>
                  <a:gd name="T0" fmla="*/ 36 w 37"/>
                  <a:gd name="T1" fmla="*/ 0 h 77"/>
                  <a:gd name="T2" fmla="*/ 36 w 37"/>
                  <a:gd name="T3" fmla="*/ 0 h 77"/>
                  <a:gd name="T4" fmla="*/ 0 w 37"/>
                  <a:gd name="T5" fmla="*/ 75 h 77"/>
                  <a:gd name="T6" fmla="*/ 0 w 37"/>
                  <a:gd name="T7" fmla="*/ 77 h 77"/>
                  <a:gd name="T8" fmla="*/ 37 w 37"/>
                  <a:gd name="T9" fmla="*/ 1 h 77"/>
                  <a:gd name="T10" fmla="*/ 37 w 37"/>
                  <a:gd name="T11" fmla="*/ 1 h 77"/>
                  <a:gd name="T12" fmla="*/ 36 w 37"/>
                  <a:gd name="T13" fmla="*/ 1 h 77"/>
                  <a:gd name="T14" fmla="*/ 36 w 37"/>
                  <a:gd name="T15" fmla="*/ 0 h 77"/>
                  <a:gd name="T16" fmla="*/ 36 w 3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77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6"/>
                      <a:pt x="0" y="77"/>
                      <a:pt x="0" y="7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9" name="Freeform 164"/>
              <p:cNvSpPr>
                <a:spLocks/>
              </p:cNvSpPr>
              <p:nvPr/>
            </p:nvSpPr>
            <p:spPr bwMode="auto">
              <a:xfrm>
                <a:off x="718" y="1723"/>
                <a:ext cx="233" cy="95"/>
              </a:xfrm>
              <a:custGeom>
                <a:avLst/>
                <a:gdLst>
                  <a:gd name="T0" fmla="*/ 233 w 233"/>
                  <a:gd name="T1" fmla="*/ 0 h 95"/>
                  <a:gd name="T2" fmla="*/ 0 w 233"/>
                  <a:gd name="T3" fmla="*/ 95 h 95"/>
                  <a:gd name="T4" fmla="*/ 233 w 233"/>
                  <a:gd name="T5" fmla="*/ 0 h 95"/>
                  <a:gd name="T6" fmla="*/ 233 w 233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95">
                    <a:moveTo>
                      <a:pt x="233" y="0"/>
                    </a:moveTo>
                    <a:lnTo>
                      <a:pt x="0" y="95"/>
                    </a:lnTo>
                    <a:lnTo>
                      <a:pt x="233" y="0"/>
                    </a:lnTo>
                    <a:lnTo>
                      <a:pt x="23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0" name="Freeform 165"/>
              <p:cNvSpPr>
                <a:spLocks/>
              </p:cNvSpPr>
              <p:nvPr/>
            </p:nvSpPr>
            <p:spPr bwMode="auto">
              <a:xfrm>
                <a:off x="718" y="1723"/>
                <a:ext cx="233" cy="95"/>
              </a:xfrm>
              <a:custGeom>
                <a:avLst/>
                <a:gdLst>
                  <a:gd name="T0" fmla="*/ 233 w 233"/>
                  <a:gd name="T1" fmla="*/ 0 h 95"/>
                  <a:gd name="T2" fmla="*/ 0 w 233"/>
                  <a:gd name="T3" fmla="*/ 95 h 95"/>
                  <a:gd name="T4" fmla="*/ 233 w 233"/>
                  <a:gd name="T5" fmla="*/ 0 h 95"/>
                  <a:gd name="T6" fmla="*/ 233 w 233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95">
                    <a:moveTo>
                      <a:pt x="233" y="0"/>
                    </a:moveTo>
                    <a:lnTo>
                      <a:pt x="0" y="95"/>
                    </a:lnTo>
                    <a:lnTo>
                      <a:pt x="233" y="0"/>
                    </a:lnTo>
                    <a:lnTo>
                      <a:pt x="23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1" name="Freeform 166"/>
              <p:cNvSpPr>
                <a:spLocks/>
              </p:cNvSpPr>
              <p:nvPr/>
            </p:nvSpPr>
            <p:spPr bwMode="auto">
              <a:xfrm>
                <a:off x="955" y="1719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2" name="Freeform 167"/>
              <p:cNvSpPr>
                <a:spLocks/>
              </p:cNvSpPr>
              <p:nvPr/>
            </p:nvSpPr>
            <p:spPr bwMode="auto">
              <a:xfrm>
                <a:off x="955" y="1719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3" name="Freeform 168"/>
              <p:cNvSpPr>
                <a:spLocks/>
              </p:cNvSpPr>
              <p:nvPr/>
            </p:nvSpPr>
            <p:spPr bwMode="auto">
              <a:xfrm>
                <a:off x="773" y="3056"/>
                <a:ext cx="813" cy="915"/>
              </a:xfrm>
              <a:custGeom>
                <a:avLst/>
                <a:gdLst>
                  <a:gd name="T0" fmla="*/ 813 w 813"/>
                  <a:gd name="T1" fmla="*/ 0 h 915"/>
                  <a:gd name="T2" fmla="*/ 813 w 813"/>
                  <a:gd name="T3" fmla="*/ 0 h 915"/>
                  <a:gd name="T4" fmla="*/ 813 w 813"/>
                  <a:gd name="T5" fmla="*/ 4 h 915"/>
                  <a:gd name="T6" fmla="*/ 0 w 813"/>
                  <a:gd name="T7" fmla="*/ 915 h 915"/>
                  <a:gd name="T8" fmla="*/ 813 w 813"/>
                  <a:gd name="T9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3" h="915">
                    <a:moveTo>
                      <a:pt x="813" y="0"/>
                    </a:moveTo>
                    <a:lnTo>
                      <a:pt x="813" y="0"/>
                    </a:lnTo>
                    <a:lnTo>
                      <a:pt x="813" y="4"/>
                    </a:lnTo>
                    <a:lnTo>
                      <a:pt x="0" y="915"/>
                    </a:lnTo>
                    <a:lnTo>
                      <a:pt x="8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4" name="Freeform 169"/>
              <p:cNvSpPr>
                <a:spLocks/>
              </p:cNvSpPr>
              <p:nvPr/>
            </p:nvSpPr>
            <p:spPr bwMode="auto">
              <a:xfrm>
                <a:off x="773" y="3056"/>
                <a:ext cx="813" cy="915"/>
              </a:xfrm>
              <a:custGeom>
                <a:avLst/>
                <a:gdLst>
                  <a:gd name="T0" fmla="*/ 813 w 813"/>
                  <a:gd name="T1" fmla="*/ 0 h 915"/>
                  <a:gd name="T2" fmla="*/ 813 w 813"/>
                  <a:gd name="T3" fmla="*/ 0 h 915"/>
                  <a:gd name="T4" fmla="*/ 813 w 813"/>
                  <a:gd name="T5" fmla="*/ 4 h 915"/>
                  <a:gd name="T6" fmla="*/ 0 w 813"/>
                  <a:gd name="T7" fmla="*/ 915 h 915"/>
                  <a:gd name="T8" fmla="*/ 813 w 813"/>
                  <a:gd name="T9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3" h="915">
                    <a:moveTo>
                      <a:pt x="813" y="0"/>
                    </a:moveTo>
                    <a:lnTo>
                      <a:pt x="813" y="0"/>
                    </a:lnTo>
                    <a:lnTo>
                      <a:pt x="813" y="4"/>
                    </a:lnTo>
                    <a:lnTo>
                      <a:pt x="0" y="915"/>
                    </a:lnTo>
                    <a:lnTo>
                      <a:pt x="81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5" name="Freeform 170"/>
              <p:cNvSpPr>
                <a:spLocks/>
              </p:cNvSpPr>
              <p:nvPr/>
            </p:nvSpPr>
            <p:spPr bwMode="auto">
              <a:xfrm>
                <a:off x="769" y="397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6" name="Freeform 171"/>
              <p:cNvSpPr>
                <a:spLocks/>
              </p:cNvSpPr>
              <p:nvPr/>
            </p:nvSpPr>
            <p:spPr bwMode="auto">
              <a:xfrm>
                <a:off x="769" y="397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7" name="Freeform 172"/>
              <p:cNvSpPr>
                <a:spLocks/>
              </p:cNvSpPr>
              <p:nvPr/>
            </p:nvSpPr>
            <p:spPr bwMode="auto">
              <a:xfrm>
                <a:off x="773" y="3056"/>
                <a:ext cx="1182" cy="963"/>
              </a:xfrm>
              <a:custGeom>
                <a:avLst/>
                <a:gdLst>
                  <a:gd name="T0" fmla="*/ 822 w 1182"/>
                  <a:gd name="T1" fmla="*/ 0 h 963"/>
                  <a:gd name="T2" fmla="*/ 822 w 1182"/>
                  <a:gd name="T3" fmla="*/ 0 h 963"/>
                  <a:gd name="T4" fmla="*/ 822 w 1182"/>
                  <a:gd name="T5" fmla="*/ 4 h 963"/>
                  <a:gd name="T6" fmla="*/ 822 w 1182"/>
                  <a:gd name="T7" fmla="*/ 0 h 963"/>
                  <a:gd name="T8" fmla="*/ 817 w 1182"/>
                  <a:gd name="T9" fmla="*/ 4 h 963"/>
                  <a:gd name="T10" fmla="*/ 1177 w 1182"/>
                  <a:gd name="T11" fmla="*/ 959 h 963"/>
                  <a:gd name="T12" fmla="*/ 4 w 1182"/>
                  <a:gd name="T13" fmla="*/ 919 h 963"/>
                  <a:gd name="T14" fmla="*/ 0 w 1182"/>
                  <a:gd name="T15" fmla="*/ 922 h 963"/>
                  <a:gd name="T16" fmla="*/ 1177 w 1182"/>
                  <a:gd name="T17" fmla="*/ 963 h 963"/>
                  <a:gd name="T18" fmla="*/ 1182 w 1182"/>
                  <a:gd name="T19" fmla="*/ 955 h 963"/>
                  <a:gd name="T20" fmla="*/ 822 w 1182"/>
                  <a:gd name="T21" fmla="*/ 4 h 963"/>
                  <a:gd name="T22" fmla="*/ 822 w 1182"/>
                  <a:gd name="T2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2" h="963">
                    <a:moveTo>
                      <a:pt x="822" y="0"/>
                    </a:moveTo>
                    <a:lnTo>
                      <a:pt x="822" y="0"/>
                    </a:lnTo>
                    <a:lnTo>
                      <a:pt x="822" y="4"/>
                    </a:lnTo>
                    <a:lnTo>
                      <a:pt x="822" y="0"/>
                    </a:lnTo>
                    <a:lnTo>
                      <a:pt x="817" y="4"/>
                    </a:lnTo>
                    <a:lnTo>
                      <a:pt x="1177" y="959"/>
                    </a:lnTo>
                    <a:lnTo>
                      <a:pt x="4" y="919"/>
                    </a:lnTo>
                    <a:lnTo>
                      <a:pt x="0" y="922"/>
                    </a:lnTo>
                    <a:lnTo>
                      <a:pt x="1177" y="963"/>
                    </a:lnTo>
                    <a:lnTo>
                      <a:pt x="1182" y="955"/>
                    </a:lnTo>
                    <a:lnTo>
                      <a:pt x="822" y="4"/>
                    </a:lnTo>
                    <a:lnTo>
                      <a:pt x="8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8" name="Freeform 173"/>
              <p:cNvSpPr>
                <a:spLocks/>
              </p:cNvSpPr>
              <p:nvPr/>
            </p:nvSpPr>
            <p:spPr bwMode="auto">
              <a:xfrm>
                <a:off x="773" y="3056"/>
                <a:ext cx="1182" cy="963"/>
              </a:xfrm>
              <a:custGeom>
                <a:avLst/>
                <a:gdLst>
                  <a:gd name="T0" fmla="*/ 822 w 1182"/>
                  <a:gd name="T1" fmla="*/ 0 h 963"/>
                  <a:gd name="T2" fmla="*/ 822 w 1182"/>
                  <a:gd name="T3" fmla="*/ 0 h 963"/>
                  <a:gd name="T4" fmla="*/ 822 w 1182"/>
                  <a:gd name="T5" fmla="*/ 4 h 963"/>
                  <a:gd name="T6" fmla="*/ 822 w 1182"/>
                  <a:gd name="T7" fmla="*/ 0 h 963"/>
                  <a:gd name="T8" fmla="*/ 817 w 1182"/>
                  <a:gd name="T9" fmla="*/ 4 h 963"/>
                  <a:gd name="T10" fmla="*/ 1177 w 1182"/>
                  <a:gd name="T11" fmla="*/ 959 h 963"/>
                  <a:gd name="T12" fmla="*/ 4 w 1182"/>
                  <a:gd name="T13" fmla="*/ 919 h 963"/>
                  <a:gd name="T14" fmla="*/ 0 w 1182"/>
                  <a:gd name="T15" fmla="*/ 922 h 963"/>
                  <a:gd name="T16" fmla="*/ 1177 w 1182"/>
                  <a:gd name="T17" fmla="*/ 963 h 963"/>
                  <a:gd name="T18" fmla="*/ 1182 w 1182"/>
                  <a:gd name="T19" fmla="*/ 955 h 963"/>
                  <a:gd name="T20" fmla="*/ 822 w 1182"/>
                  <a:gd name="T21" fmla="*/ 4 h 963"/>
                  <a:gd name="T22" fmla="*/ 822 w 1182"/>
                  <a:gd name="T2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2" h="963">
                    <a:moveTo>
                      <a:pt x="822" y="0"/>
                    </a:moveTo>
                    <a:lnTo>
                      <a:pt x="822" y="0"/>
                    </a:lnTo>
                    <a:lnTo>
                      <a:pt x="822" y="4"/>
                    </a:lnTo>
                    <a:lnTo>
                      <a:pt x="822" y="0"/>
                    </a:lnTo>
                    <a:lnTo>
                      <a:pt x="817" y="4"/>
                    </a:lnTo>
                    <a:lnTo>
                      <a:pt x="1177" y="959"/>
                    </a:lnTo>
                    <a:lnTo>
                      <a:pt x="4" y="919"/>
                    </a:lnTo>
                    <a:lnTo>
                      <a:pt x="0" y="922"/>
                    </a:lnTo>
                    <a:lnTo>
                      <a:pt x="1177" y="963"/>
                    </a:lnTo>
                    <a:lnTo>
                      <a:pt x="1182" y="955"/>
                    </a:lnTo>
                    <a:lnTo>
                      <a:pt x="822" y="4"/>
                    </a:lnTo>
                    <a:lnTo>
                      <a:pt x="82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9" name="Rectangle 174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0" name="Rectangle 175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1" name="Rectangle 176"/>
              <p:cNvSpPr>
                <a:spLocks noChangeArrowheads="1"/>
              </p:cNvSpPr>
              <p:nvPr/>
            </p:nvSpPr>
            <p:spPr bwMode="auto">
              <a:xfrm>
                <a:off x="4021" y="1888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2" name="Rectangle 177"/>
              <p:cNvSpPr>
                <a:spLocks noChangeArrowheads="1"/>
              </p:cNvSpPr>
              <p:nvPr/>
            </p:nvSpPr>
            <p:spPr bwMode="auto">
              <a:xfrm>
                <a:off x="4021" y="1888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3" name="Freeform 178"/>
              <p:cNvSpPr>
                <a:spLocks/>
              </p:cNvSpPr>
              <p:nvPr/>
            </p:nvSpPr>
            <p:spPr bwMode="auto">
              <a:xfrm>
                <a:off x="3712" y="1888"/>
                <a:ext cx="305" cy="107"/>
              </a:xfrm>
              <a:custGeom>
                <a:avLst/>
                <a:gdLst>
                  <a:gd name="T0" fmla="*/ 305 w 305"/>
                  <a:gd name="T1" fmla="*/ 0 h 107"/>
                  <a:gd name="T2" fmla="*/ 0 w 305"/>
                  <a:gd name="T3" fmla="*/ 107 h 107"/>
                  <a:gd name="T4" fmla="*/ 305 w 305"/>
                  <a:gd name="T5" fmla="*/ 0 h 107"/>
                  <a:gd name="T6" fmla="*/ 305 w 305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107">
                    <a:moveTo>
                      <a:pt x="305" y="0"/>
                    </a:moveTo>
                    <a:lnTo>
                      <a:pt x="0" y="107"/>
                    </a:lnTo>
                    <a:lnTo>
                      <a:pt x="305" y="0"/>
                    </a:lnTo>
                    <a:lnTo>
                      <a:pt x="30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4" name="Freeform 179"/>
              <p:cNvSpPr>
                <a:spLocks/>
              </p:cNvSpPr>
              <p:nvPr/>
            </p:nvSpPr>
            <p:spPr bwMode="auto">
              <a:xfrm>
                <a:off x="3712" y="1888"/>
                <a:ext cx="305" cy="107"/>
              </a:xfrm>
              <a:custGeom>
                <a:avLst/>
                <a:gdLst>
                  <a:gd name="T0" fmla="*/ 305 w 305"/>
                  <a:gd name="T1" fmla="*/ 0 h 107"/>
                  <a:gd name="T2" fmla="*/ 0 w 305"/>
                  <a:gd name="T3" fmla="*/ 107 h 107"/>
                  <a:gd name="T4" fmla="*/ 305 w 305"/>
                  <a:gd name="T5" fmla="*/ 0 h 107"/>
                  <a:gd name="T6" fmla="*/ 305 w 305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107">
                    <a:moveTo>
                      <a:pt x="305" y="0"/>
                    </a:moveTo>
                    <a:lnTo>
                      <a:pt x="0" y="107"/>
                    </a:lnTo>
                    <a:lnTo>
                      <a:pt x="305" y="0"/>
                    </a:lnTo>
                    <a:lnTo>
                      <a:pt x="30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5" name="Freeform 180"/>
              <p:cNvSpPr>
                <a:spLocks/>
              </p:cNvSpPr>
              <p:nvPr/>
            </p:nvSpPr>
            <p:spPr bwMode="auto">
              <a:xfrm>
                <a:off x="3229" y="1892"/>
                <a:ext cx="792" cy="951"/>
              </a:xfrm>
              <a:custGeom>
                <a:avLst/>
                <a:gdLst>
                  <a:gd name="T0" fmla="*/ 792 w 792"/>
                  <a:gd name="T1" fmla="*/ 0 h 951"/>
                  <a:gd name="T2" fmla="*/ 771 w 792"/>
                  <a:gd name="T3" fmla="*/ 944 h 951"/>
                  <a:gd name="T4" fmla="*/ 9 w 792"/>
                  <a:gd name="T5" fmla="*/ 268 h 951"/>
                  <a:gd name="T6" fmla="*/ 4 w 792"/>
                  <a:gd name="T7" fmla="*/ 268 h 951"/>
                  <a:gd name="T8" fmla="*/ 0 w 792"/>
                  <a:gd name="T9" fmla="*/ 268 h 951"/>
                  <a:gd name="T10" fmla="*/ 771 w 792"/>
                  <a:gd name="T11" fmla="*/ 951 h 951"/>
                  <a:gd name="T12" fmla="*/ 767 w 792"/>
                  <a:gd name="T13" fmla="*/ 951 h 951"/>
                  <a:gd name="T14" fmla="*/ 771 w 792"/>
                  <a:gd name="T15" fmla="*/ 948 h 951"/>
                  <a:gd name="T16" fmla="*/ 792 w 792"/>
                  <a:gd name="T17" fmla="*/ 0 h 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2" h="951">
                    <a:moveTo>
                      <a:pt x="792" y="0"/>
                    </a:moveTo>
                    <a:lnTo>
                      <a:pt x="771" y="944"/>
                    </a:lnTo>
                    <a:lnTo>
                      <a:pt x="9" y="268"/>
                    </a:lnTo>
                    <a:lnTo>
                      <a:pt x="4" y="268"/>
                    </a:lnTo>
                    <a:lnTo>
                      <a:pt x="0" y="268"/>
                    </a:lnTo>
                    <a:lnTo>
                      <a:pt x="771" y="951"/>
                    </a:lnTo>
                    <a:lnTo>
                      <a:pt x="767" y="951"/>
                    </a:lnTo>
                    <a:lnTo>
                      <a:pt x="771" y="948"/>
                    </a:lnTo>
                    <a:lnTo>
                      <a:pt x="79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6" name="Freeform 181"/>
              <p:cNvSpPr>
                <a:spLocks/>
              </p:cNvSpPr>
              <p:nvPr/>
            </p:nvSpPr>
            <p:spPr bwMode="auto">
              <a:xfrm>
                <a:off x="3229" y="1892"/>
                <a:ext cx="792" cy="951"/>
              </a:xfrm>
              <a:custGeom>
                <a:avLst/>
                <a:gdLst>
                  <a:gd name="T0" fmla="*/ 792 w 792"/>
                  <a:gd name="T1" fmla="*/ 0 h 951"/>
                  <a:gd name="T2" fmla="*/ 771 w 792"/>
                  <a:gd name="T3" fmla="*/ 944 h 951"/>
                  <a:gd name="T4" fmla="*/ 9 w 792"/>
                  <a:gd name="T5" fmla="*/ 268 h 951"/>
                  <a:gd name="T6" fmla="*/ 4 w 792"/>
                  <a:gd name="T7" fmla="*/ 268 h 951"/>
                  <a:gd name="T8" fmla="*/ 0 w 792"/>
                  <a:gd name="T9" fmla="*/ 268 h 951"/>
                  <a:gd name="T10" fmla="*/ 771 w 792"/>
                  <a:gd name="T11" fmla="*/ 951 h 951"/>
                  <a:gd name="T12" fmla="*/ 767 w 792"/>
                  <a:gd name="T13" fmla="*/ 951 h 951"/>
                  <a:gd name="T14" fmla="*/ 771 w 792"/>
                  <a:gd name="T15" fmla="*/ 948 h 951"/>
                  <a:gd name="T16" fmla="*/ 792 w 792"/>
                  <a:gd name="T17" fmla="*/ 0 h 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2" h="951">
                    <a:moveTo>
                      <a:pt x="792" y="0"/>
                    </a:moveTo>
                    <a:lnTo>
                      <a:pt x="771" y="944"/>
                    </a:lnTo>
                    <a:lnTo>
                      <a:pt x="9" y="268"/>
                    </a:lnTo>
                    <a:lnTo>
                      <a:pt x="4" y="268"/>
                    </a:lnTo>
                    <a:lnTo>
                      <a:pt x="0" y="268"/>
                    </a:lnTo>
                    <a:lnTo>
                      <a:pt x="771" y="951"/>
                    </a:lnTo>
                    <a:lnTo>
                      <a:pt x="767" y="951"/>
                    </a:lnTo>
                    <a:lnTo>
                      <a:pt x="771" y="948"/>
                    </a:lnTo>
                    <a:lnTo>
                      <a:pt x="79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7" name="Freeform 182"/>
              <p:cNvSpPr>
                <a:spLocks/>
              </p:cNvSpPr>
              <p:nvPr/>
            </p:nvSpPr>
            <p:spPr bwMode="auto">
              <a:xfrm>
                <a:off x="3229" y="21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8" name="Freeform 183"/>
              <p:cNvSpPr>
                <a:spLocks/>
              </p:cNvSpPr>
              <p:nvPr/>
            </p:nvSpPr>
            <p:spPr bwMode="auto">
              <a:xfrm>
                <a:off x="3229" y="21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9" name="Freeform 184"/>
              <p:cNvSpPr>
                <a:spLocks/>
              </p:cNvSpPr>
              <p:nvPr/>
            </p:nvSpPr>
            <p:spPr bwMode="auto">
              <a:xfrm>
                <a:off x="3157" y="1638"/>
                <a:ext cx="864" cy="522"/>
              </a:xfrm>
              <a:custGeom>
                <a:avLst/>
                <a:gdLst>
                  <a:gd name="T0" fmla="*/ 0 w 864"/>
                  <a:gd name="T1" fmla="*/ 0 h 522"/>
                  <a:gd name="T2" fmla="*/ 0 w 864"/>
                  <a:gd name="T3" fmla="*/ 0 h 522"/>
                  <a:gd name="T4" fmla="*/ 0 w 864"/>
                  <a:gd name="T5" fmla="*/ 0 h 522"/>
                  <a:gd name="T6" fmla="*/ 0 w 864"/>
                  <a:gd name="T7" fmla="*/ 0 h 522"/>
                  <a:gd name="T8" fmla="*/ 72 w 864"/>
                  <a:gd name="T9" fmla="*/ 518 h 522"/>
                  <a:gd name="T10" fmla="*/ 72 w 864"/>
                  <a:gd name="T11" fmla="*/ 518 h 522"/>
                  <a:gd name="T12" fmla="*/ 72 w 864"/>
                  <a:gd name="T13" fmla="*/ 522 h 522"/>
                  <a:gd name="T14" fmla="*/ 72 w 864"/>
                  <a:gd name="T15" fmla="*/ 522 h 522"/>
                  <a:gd name="T16" fmla="*/ 72 w 864"/>
                  <a:gd name="T17" fmla="*/ 522 h 522"/>
                  <a:gd name="T18" fmla="*/ 76 w 864"/>
                  <a:gd name="T19" fmla="*/ 522 h 522"/>
                  <a:gd name="T20" fmla="*/ 81 w 864"/>
                  <a:gd name="T21" fmla="*/ 522 h 522"/>
                  <a:gd name="T22" fmla="*/ 864 w 864"/>
                  <a:gd name="T23" fmla="*/ 254 h 522"/>
                  <a:gd name="T24" fmla="*/ 864 w 864"/>
                  <a:gd name="T25" fmla="*/ 254 h 522"/>
                  <a:gd name="T26" fmla="*/ 860 w 864"/>
                  <a:gd name="T27" fmla="*/ 250 h 522"/>
                  <a:gd name="T28" fmla="*/ 555 w 864"/>
                  <a:gd name="T29" fmla="*/ 357 h 522"/>
                  <a:gd name="T30" fmla="*/ 76 w 864"/>
                  <a:gd name="T31" fmla="*/ 518 h 522"/>
                  <a:gd name="T32" fmla="*/ 76 w 864"/>
                  <a:gd name="T33" fmla="*/ 518 h 522"/>
                  <a:gd name="T34" fmla="*/ 76 w 864"/>
                  <a:gd name="T35" fmla="*/ 515 h 522"/>
                  <a:gd name="T36" fmla="*/ 4 w 864"/>
                  <a:gd name="T37" fmla="*/ 0 h 522"/>
                  <a:gd name="T38" fmla="*/ 0 w 864"/>
                  <a:gd name="T39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2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6" y="522"/>
                    </a:lnTo>
                    <a:lnTo>
                      <a:pt x="81" y="522"/>
                    </a:lnTo>
                    <a:lnTo>
                      <a:pt x="864" y="254"/>
                    </a:lnTo>
                    <a:lnTo>
                      <a:pt x="864" y="254"/>
                    </a:lnTo>
                    <a:lnTo>
                      <a:pt x="860" y="250"/>
                    </a:lnTo>
                    <a:lnTo>
                      <a:pt x="555" y="357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76" y="515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0" name="Freeform 185"/>
              <p:cNvSpPr>
                <a:spLocks/>
              </p:cNvSpPr>
              <p:nvPr/>
            </p:nvSpPr>
            <p:spPr bwMode="auto">
              <a:xfrm>
                <a:off x="3157" y="1638"/>
                <a:ext cx="864" cy="522"/>
              </a:xfrm>
              <a:custGeom>
                <a:avLst/>
                <a:gdLst>
                  <a:gd name="T0" fmla="*/ 0 w 864"/>
                  <a:gd name="T1" fmla="*/ 0 h 522"/>
                  <a:gd name="T2" fmla="*/ 0 w 864"/>
                  <a:gd name="T3" fmla="*/ 0 h 522"/>
                  <a:gd name="T4" fmla="*/ 0 w 864"/>
                  <a:gd name="T5" fmla="*/ 0 h 522"/>
                  <a:gd name="T6" fmla="*/ 0 w 864"/>
                  <a:gd name="T7" fmla="*/ 0 h 522"/>
                  <a:gd name="T8" fmla="*/ 72 w 864"/>
                  <a:gd name="T9" fmla="*/ 518 h 522"/>
                  <a:gd name="T10" fmla="*/ 72 w 864"/>
                  <a:gd name="T11" fmla="*/ 518 h 522"/>
                  <a:gd name="T12" fmla="*/ 72 w 864"/>
                  <a:gd name="T13" fmla="*/ 522 h 522"/>
                  <a:gd name="T14" fmla="*/ 72 w 864"/>
                  <a:gd name="T15" fmla="*/ 522 h 522"/>
                  <a:gd name="T16" fmla="*/ 72 w 864"/>
                  <a:gd name="T17" fmla="*/ 522 h 522"/>
                  <a:gd name="T18" fmla="*/ 76 w 864"/>
                  <a:gd name="T19" fmla="*/ 522 h 522"/>
                  <a:gd name="T20" fmla="*/ 81 w 864"/>
                  <a:gd name="T21" fmla="*/ 522 h 522"/>
                  <a:gd name="T22" fmla="*/ 864 w 864"/>
                  <a:gd name="T23" fmla="*/ 254 h 522"/>
                  <a:gd name="T24" fmla="*/ 864 w 864"/>
                  <a:gd name="T25" fmla="*/ 254 h 522"/>
                  <a:gd name="T26" fmla="*/ 860 w 864"/>
                  <a:gd name="T27" fmla="*/ 250 h 522"/>
                  <a:gd name="T28" fmla="*/ 555 w 864"/>
                  <a:gd name="T29" fmla="*/ 357 h 522"/>
                  <a:gd name="T30" fmla="*/ 76 w 864"/>
                  <a:gd name="T31" fmla="*/ 518 h 522"/>
                  <a:gd name="T32" fmla="*/ 76 w 864"/>
                  <a:gd name="T33" fmla="*/ 518 h 522"/>
                  <a:gd name="T34" fmla="*/ 76 w 864"/>
                  <a:gd name="T35" fmla="*/ 515 h 522"/>
                  <a:gd name="T36" fmla="*/ 4 w 864"/>
                  <a:gd name="T37" fmla="*/ 0 h 522"/>
                  <a:gd name="T38" fmla="*/ 0 w 864"/>
                  <a:gd name="T39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2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6" y="522"/>
                    </a:lnTo>
                    <a:lnTo>
                      <a:pt x="81" y="522"/>
                    </a:lnTo>
                    <a:lnTo>
                      <a:pt x="864" y="254"/>
                    </a:lnTo>
                    <a:lnTo>
                      <a:pt x="864" y="254"/>
                    </a:lnTo>
                    <a:lnTo>
                      <a:pt x="860" y="250"/>
                    </a:lnTo>
                    <a:lnTo>
                      <a:pt x="555" y="357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76" y="515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1" name="Freeform 186"/>
              <p:cNvSpPr>
                <a:spLocks/>
              </p:cNvSpPr>
              <p:nvPr/>
            </p:nvSpPr>
            <p:spPr bwMode="auto">
              <a:xfrm>
                <a:off x="3157" y="999"/>
                <a:ext cx="707" cy="636"/>
              </a:xfrm>
              <a:custGeom>
                <a:avLst/>
                <a:gdLst>
                  <a:gd name="T0" fmla="*/ 707 w 707"/>
                  <a:gd name="T1" fmla="*/ 0 h 636"/>
                  <a:gd name="T2" fmla="*/ 707 w 707"/>
                  <a:gd name="T3" fmla="*/ 0 h 636"/>
                  <a:gd name="T4" fmla="*/ 0 w 707"/>
                  <a:gd name="T5" fmla="*/ 636 h 636"/>
                  <a:gd name="T6" fmla="*/ 707 w 707"/>
                  <a:gd name="T7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636">
                    <a:moveTo>
                      <a:pt x="707" y="0"/>
                    </a:moveTo>
                    <a:lnTo>
                      <a:pt x="707" y="0"/>
                    </a:lnTo>
                    <a:lnTo>
                      <a:pt x="0" y="636"/>
                    </a:lnTo>
                    <a:lnTo>
                      <a:pt x="70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2" name="Freeform 187"/>
              <p:cNvSpPr>
                <a:spLocks/>
              </p:cNvSpPr>
              <p:nvPr/>
            </p:nvSpPr>
            <p:spPr bwMode="auto">
              <a:xfrm>
                <a:off x="3157" y="999"/>
                <a:ext cx="707" cy="636"/>
              </a:xfrm>
              <a:custGeom>
                <a:avLst/>
                <a:gdLst>
                  <a:gd name="T0" fmla="*/ 707 w 707"/>
                  <a:gd name="T1" fmla="*/ 0 h 636"/>
                  <a:gd name="T2" fmla="*/ 707 w 707"/>
                  <a:gd name="T3" fmla="*/ 0 h 636"/>
                  <a:gd name="T4" fmla="*/ 0 w 707"/>
                  <a:gd name="T5" fmla="*/ 636 h 636"/>
                  <a:gd name="T6" fmla="*/ 707 w 707"/>
                  <a:gd name="T7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636">
                    <a:moveTo>
                      <a:pt x="707" y="0"/>
                    </a:moveTo>
                    <a:lnTo>
                      <a:pt x="707" y="0"/>
                    </a:lnTo>
                    <a:lnTo>
                      <a:pt x="0" y="636"/>
                    </a:lnTo>
                    <a:lnTo>
                      <a:pt x="707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3" name="Rectangle 188"/>
              <p:cNvSpPr>
                <a:spLocks noChangeArrowheads="1"/>
              </p:cNvSpPr>
              <p:nvPr/>
            </p:nvSpPr>
            <p:spPr bwMode="auto">
              <a:xfrm>
                <a:off x="3869" y="995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4" name="Rectangle 189"/>
              <p:cNvSpPr>
                <a:spLocks noChangeArrowheads="1"/>
              </p:cNvSpPr>
              <p:nvPr/>
            </p:nvSpPr>
            <p:spPr bwMode="auto">
              <a:xfrm>
                <a:off x="3869" y="995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5" name="Freeform 190"/>
              <p:cNvSpPr>
                <a:spLocks/>
              </p:cNvSpPr>
              <p:nvPr/>
            </p:nvSpPr>
            <p:spPr bwMode="auto">
              <a:xfrm>
                <a:off x="3157" y="1003"/>
                <a:ext cx="864" cy="889"/>
              </a:xfrm>
              <a:custGeom>
                <a:avLst/>
                <a:gdLst>
                  <a:gd name="T0" fmla="*/ 712 w 864"/>
                  <a:gd name="T1" fmla="*/ 0 h 889"/>
                  <a:gd name="T2" fmla="*/ 712 w 864"/>
                  <a:gd name="T3" fmla="*/ 0 h 889"/>
                  <a:gd name="T4" fmla="*/ 4 w 864"/>
                  <a:gd name="T5" fmla="*/ 632 h 889"/>
                  <a:gd name="T6" fmla="*/ 4 w 864"/>
                  <a:gd name="T7" fmla="*/ 635 h 889"/>
                  <a:gd name="T8" fmla="*/ 0 w 864"/>
                  <a:gd name="T9" fmla="*/ 635 h 889"/>
                  <a:gd name="T10" fmla="*/ 0 w 864"/>
                  <a:gd name="T11" fmla="*/ 635 h 889"/>
                  <a:gd name="T12" fmla="*/ 4 w 864"/>
                  <a:gd name="T13" fmla="*/ 635 h 889"/>
                  <a:gd name="T14" fmla="*/ 860 w 864"/>
                  <a:gd name="T15" fmla="*/ 885 h 889"/>
                  <a:gd name="T16" fmla="*/ 860 w 864"/>
                  <a:gd name="T17" fmla="*/ 885 h 889"/>
                  <a:gd name="T18" fmla="*/ 864 w 864"/>
                  <a:gd name="T19" fmla="*/ 889 h 889"/>
                  <a:gd name="T20" fmla="*/ 864 w 864"/>
                  <a:gd name="T21" fmla="*/ 885 h 889"/>
                  <a:gd name="T22" fmla="*/ 860 w 864"/>
                  <a:gd name="T23" fmla="*/ 885 h 889"/>
                  <a:gd name="T24" fmla="*/ 860 w 864"/>
                  <a:gd name="T25" fmla="*/ 885 h 889"/>
                  <a:gd name="T26" fmla="*/ 818 w 864"/>
                  <a:gd name="T27" fmla="*/ 628 h 889"/>
                  <a:gd name="T28" fmla="*/ 860 w 864"/>
                  <a:gd name="T29" fmla="*/ 885 h 889"/>
                  <a:gd name="T30" fmla="*/ 4 w 864"/>
                  <a:gd name="T31" fmla="*/ 632 h 889"/>
                  <a:gd name="T32" fmla="*/ 712 w 864"/>
                  <a:gd name="T33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4" h="889">
                    <a:moveTo>
                      <a:pt x="712" y="0"/>
                    </a:moveTo>
                    <a:lnTo>
                      <a:pt x="712" y="0"/>
                    </a:lnTo>
                    <a:lnTo>
                      <a:pt x="4" y="632"/>
                    </a:lnTo>
                    <a:lnTo>
                      <a:pt x="4" y="635"/>
                    </a:lnTo>
                    <a:lnTo>
                      <a:pt x="0" y="635"/>
                    </a:lnTo>
                    <a:lnTo>
                      <a:pt x="0" y="635"/>
                    </a:lnTo>
                    <a:lnTo>
                      <a:pt x="4" y="63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64" y="889"/>
                    </a:lnTo>
                    <a:lnTo>
                      <a:pt x="864" y="88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18" y="628"/>
                    </a:lnTo>
                    <a:lnTo>
                      <a:pt x="860" y="885"/>
                    </a:lnTo>
                    <a:lnTo>
                      <a:pt x="4" y="632"/>
                    </a:lnTo>
                    <a:lnTo>
                      <a:pt x="7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6" name="Freeform 191"/>
              <p:cNvSpPr>
                <a:spLocks/>
              </p:cNvSpPr>
              <p:nvPr/>
            </p:nvSpPr>
            <p:spPr bwMode="auto">
              <a:xfrm>
                <a:off x="3157" y="1003"/>
                <a:ext cx="864" cy="889"/>
              </a:xfrm>
              <a:custGeom>
                <a:avLst/>
                <a:gdLst>
                  <a:gd name="T0" fmla="*/ 712 w 864"/>
                  <a:gd name="T1" fmla="*/ 0 h 889"/>
                  <a:gd name="T2" fmla="*/ 712 w 864"/>
                  <a:gd name="T3" fmla="*/ 0 h 889"/>
                  <a:gd name="T4" fmla="*/ 4 w 864"/>
                  <a:gd name="T5" fmla="*/ 632 h 889"/>
                  <a:gd name="T6" fmla="*/ 4 w 864"/>
                  <a:gd name="T7" fmla="*/ 635 h 889"/>
                  <a:gd name="T8" fmla="*/ 0 w 864"/>
                  <a:gd name="T9" fmla="*/ 635 h 889"/>
                  <a:gd name="T10" fmla="*/ 0 w 864"/>
                  <a:gd name="T11" fmla="*/ 635 h 889"/>
                  <a:gd name="T12" fmla="*/ 4 w 864"/>
                  <a:gd name="T13" fmla="*/ 635 h 889"/>
                  <a:gd name="T14" fmla="*/ 860 w 864"/>
                  <a:gd name="T15" fmla="*/ 885 h 889"/>
                  <a:gd name="T16" fmla="*/ 860 w 864"/>
                  <a:gd name="T17" fmla="*/ 885 h 889"/>
                  <a:gd name="T18" fmla="*/ 864 w 864"/>
                  <a:gd name="T19" fmla="*/ 889 h 889"/>
                  <a:gd name="T20" fmla="*/ 864 w 864"/>
                  <a:gd name="T21" fmla="*/ 885 h 889"/>
                  <a:gd name="T22" fmla="*/ 860 w 864"/>
                  <a:gd name="T23" fmla="*/ 885 h 889"/>
                  <a:gd name="T24" fmla="*/ 860 w 864"/>
                  <a:gd name="T25" fmla="*/ 885 h 889"/>
                  <a:gd name="T26" fmla="*/ 818 w 864"/>
                  <a:gd name="T27" fmla="*/ 628 h 889"/>
                  <a:gd name="T28" fmla="*/ 860 w 864"/>
                  <a:gd name="T29" fmla="*/ 885 h 889"/>
                  <a:gd name="T30" fmla="*/ 4 w 864"/>
                  <a:gd name="T31" fmla="*/ 632 h 889"/>
                  <a:gd name="T32" fmla="*/ 712 w 864"/>
                  <a:gd name="T33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4" h="889">
                    <a:moveTo>
                      <a:pt x="712" y="0"/>
                    </a:moveTo>
                    <a:lnTo>
                      <a:pt x="712" y="0"/>
                    </a:lnTo>
                    <a:lnTo>
                      <a:pt x="4" y="632"/>
                    </a:lnTo>
                    <a:lnTo>
                      <a:pt x="4" y="635"/>
                    </a:lnTo>
                    <a:lnTo>
                      <a:pt x="0" y="635"/>
                    </a:lnTo>
                    <a:lnTo>
                      <a:pt x="0" y="635"/>
                    </a:lnTo>
                    <a:lnTo>
                      <a:pt x="4" y="63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64" y="889"/>
                    </a:lnTo>
                    <a:lnTo>
                      <a:pt x="864" y="88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18" y="628"/>
                    </a:lnTo>
                    <a:lnTo>
                      <a:pt x="860" y="885"/>
                    </a:lnTo>
                    <a:lnTo>
                      <a:pt x="4" y="632"/>
                    </a:lnTo>
                    <a:lnTo>
                      <a:pt x="71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7" name="Freeform 192"/>
              <p:cNvSpPr>
                <a:spLocks/>
              </p:cNvSpPr>
              <p:nvPr/>
            </p:nvSpPr>
            <p:spPr bwMode="auto">
              <a:xfrm>
                <a:off x="4076" y="1804"/>
                <a:ext cx="690" cy="80"/>
              </a:xfrm>
              <a:custGeom>
                <a:avLst/>
                <a:gdLst>
                  <a:gd name="T0" fmla="*/ 690 w 690"/>
                  <a:gd name="T1" fmla="*/ 0 h 80"/>
                  <a:gd name="T2" fmla="*/ 0 w 690"/>
                  <a:gd name="T3" fmla="*/ 80 h 80"/>
                  <a:gd name="T4" fmla="*/ 690 w 690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0" h="80">
                    <a:moveTo>
                      <a:pt x="690" y="0"/>
                    </a:moveTo>
                    <a:lnTo>
                      <a:pt x="0" y="80"/>
                    </a:lnTo>
                    <a:lnTo>
                      <a:pt x="69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8" name="Freeform 193"/>
              <p:cNvSpPr>
                <a:spLocks/>
              </p:cNvSpPr>
              <p:nvPr/>
            </p:nvSpPr>
            <p:spPr bwMode="auto">
              <a:xfrm>
                <a:off x="4076" y="1804"/>
                <a:ext cx="690" cy="80"/>
              </a:xfrm>
              <a:custGeom>
                <a:avLst/>
                <a:gdLst>
                  <a:gd name="T0" fmla="*/ 690 w 690"/>
                  <a:gd name="T1" fmla="*/ 0 h 80"/>
                  <a:gd name="T2" fmla="*/ 0 w 690"/>
                  <a:gd name="T3" fmla="*/ 80 h 80"/>
                  <a:gd name="T4" fmla="*/ 690 w 690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0" h="80">
                    <a:moveTo>
                      <a:pt x="690" y="0"/>
                    </a:moveTo>
                    <a:lnTo>
                      <a:pt x="0" y="80"/>
                    </a:lnTo>
                    <a:lnTo>
                      <a:pt x="69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9" name="Rectangle 194"/>
              <p:cNvSpPr>
                <a:spLocks noChangeArrowheads="1"/>
              </p:cNvSpPr>
              <p:nvPr/>
            </p:nvSpPr>
            <p:spPr bwMode="auto">
              <a:xfrm>
                <a:off x="4771" y="1800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0" name="Rectangle 195"/>
              <p:cNvSpPr>
                <a:spLocks noChangeArrowheads="1"/>
              </p:cNvSpPr>
              <p:nvPr/>
            </p:nvSpPr>
            <p:spPr bwMode="auto">
              <a:xfrm>
                <a:off x="4771" y="1800"/>
                <a:ext cx="4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1" name="Freeform 196"/>
              <p:cNvSpPr>
                <a:spLocks/>
              </p:cNvSpPr>
              <p:nvPr/>
            </p:nvSpPr>
            <p:spPr bwMode="auto">
              <a:xfrm>
                <a:off x="3869" y="999"/>
                <a:ext cx="897" cy="889"/>
              </a:xfrm>
              <a:custGeom>
                <a:avLst/>
                <a:gdLst>
                  <a:gd name="T0" fmla="*/ 4 w 897"/>
                  <a:gd name="T1" fmla="*/ 0 h 889"/>
                  <a:gd name="T2" fmla="*/ 0 w 897"/>
                  <a:gd name="T3" fmla="*/ 0 h 889"/>
                  <a:gd name="T4" fmla="*/ 0 w 897"/>
                  <a:gd name="T5" fmla="*/ 4 h 889"/>
                  <a:gd name="T6" fmla="*/ 0 w 897"/>
                  <a:gd name="T7" fmla="*/ 4 h 889"/>
                  <a:gd name="T8" fmla="*/ 106 w 897"/>
                  <a:gd name="T9" fmla="*/ 632 h 889"/>
                  <a:gd name="T10" fmla="*/ 148 w 897"/>
                  <a:gd name="T11" fmla="*/ 889 h 889"/>
                  <a:gd name="T12" fmla="*/ 152 w 897"/>
                  <a:gd name="T13" fmla="*/ 889 h 889"/>
                  <a:gd name="T14" fmla="*/ 152 w 897"/>
                  <a:gd name="T15" fmla="*/ 885 h 889"/>
                  <a:gd name="T16" fmla="*/ 152 w 897"/>
                  <a:gd name="T17" fmla="*/ 889 h 889"/>
                  <a:gd name="T18" fmla="*/ 152 w 897"/>
                  <a:gd name="T19" fmla="*/ 889 h 889"/>
                  <a:gd name="T20" fmla="*/ 152 w 897"/>
                  <a:gd name="T21" fmla="*/ 889 h 889"/>
                  <a:gd name="T22" fmla="*/ 4 w 897"/>
                  <a:gd name="T23" fmla="*/ 4 h 889"/>
                  <a:gd name="T24" fmla="*/ 300 w 897"/>
                  <a:gd name="T25" fmla="*/ 268 h 889"/>
                  <a:gd name="T26" fmla="*/ 897 w 897"/>
                  <a:gd name="T27" fmla="*/ 801 h 889"/>
                  <a:gd name="T28" fmla="*/ 601 w 897"/>
                  <a:gd name="T29" fmla="*/ 834 h 889"/>
                  <a:gd name="T30" fmla="*/ 897 w 897"/>
                  <a:gd name="T31" fmla="*/ 801 h 889"/>
                  <a:gd name="T32" fmla="*/ 897 w 897"/>
                  <a:gd name="T33" fmla="*/ 797 h 889"/>
                  <a:gd name="T34" fmla="*/ 897 w 897"/>
                  <a:gd name="T35" fmla="*/ 794 h 889"/>
                  <a:gd name="T36" fmla="*/ 897 w 897"/>
                  <a:gd name="T37" fmla="*/ 794 h 889"/>
                  <a:gd name="T38" fmla="*/ 4 w 897"/>
                  <a:gd name="T39" fmla="*/ 0 h 889"/>
                  <a:gd name="T40" fmla="*/ 4 w 897"/>
                  <a:gd name="T41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7" h="889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6" y="632"/>
                    </a:lnTo>
                    <a:lnTo>
                      <a:pt x="148" y="889"/>
                    </a:lnTo>
                    <a:lnTo>
                      <a:pt x="152" y="889"/>
                    </a:lnTo>
                    <a:lnTo>
                      <a:pt x="152" y="885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4" y="4"/>
                    </a:lnTo>
                    <a:lnTo>
                      <a:pt x="300" y="268"/>
                    </a:lnTo>
                    <a:lnTo>
                      <a:pt x="897" y="801"/>
                    </a:lnTo>
                    <a:lnTo>
                      <a:pt x="601" y="834"/>
                    </a:lnTo>
                    <a:lnTo>
                      <a:pt x="897" y="801"/>
                    </a:lnTo>
                    <a:lnTo>
                      <a:pt x="897" y="797"/>
                    </a:lnTo>
                    <a:lnTo>
                      <a:pt x="897" y="794"/>
                    </a:lnTo>
                    <a:lnTo>
                      <a:pt x="897" y="79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2" name="Freeform 197"/>
              <p:cNvSpPr>
                <a:spLocks/>
              </p:cNvSpPr>
              <p:nvPr/>
            </p:nvSpPr>
            <p:spPr bwMode="auto">
              <a:xfrm>
                <a:off x="3869" y="999"/>
                <a:ext cx="897" cy="889"/>
              </a:xfrm>
              <a:custGeom>
                <a:avLst/>
                <a:gdLst>
                  <a:gd name="T0" fmla="*/ 4 w 897"/>
                  <a:gd name="T1" fmla="*/ 0 h 889"/>
                  <a:gd name="T2" fmla="*/ 0 w 897"/>
                  <a:gd name="T3" fmla="*/ 0 h 889"/>
                  <a:gd name="T4" fmla="*/ 0 w 897"/>
                  <a:gd name="T5" fmla="*/ 4 h 889"/>
                  <a:gd name="T6" fmla="*/ 0 w 897"/>
                  <a:gd name="T7" fmla="*/ 4 h 889"/>
                  <a:gd name="T8" fmla="*/ 106 w 897"/>
                  <a:gd name="T9" fmla="*/ 632 h 889"/>
                  <a:gd name="T10" fmla="*/ 148 w 897"/>
                  <a:gd name="T11" fmla="*/ 889 h 889"/>
                  <a:gd name="T12" fmla="*/ 152 w 897"/>
                  <a:gd name="T13" fmla="*/ 889 h 889"/>
                  <a:gd name="T14" fmla="*/ 152 w 897"/>
                  <a:gd name="T15" fmla="*/ 885 h 889"/>
                  <a:gd name="T16" fmla="*/ 152 w 897"/>
                  <a:gd name="T17" fmla="*/ 889 h 889"/>
                  <a:gd name="T18" fmla="*/ 152 w 897"/>
                  <a:gd name="T19" fmla="*/ 889 h 889"/>
                  <a:gd name="T20" fmla="*/ 152 w 897"/>
                  <a:gd name="T21" fmla="*/ 889 h 889"/>
                  <a:gd name="T22" fmla="*/ 4 w 897"/>
                  <a:gd name="T23" fmla="*/ 4 h 889"/>
                  <a:gd name="T24" fmla="*/ 300 w 897"/>
                  <a:gd name="T25" fmla="*/ 268 h 889"/>
                  <a:gd name="T26" fmla="*/ 897 w 897"/>
                  <a:gd name="T27" fmla="*/ 801 h 889"/>
                  <a:gd name="T28" fmla="*/ 601 w 897"/>
                  <a:gd name="T29" fmla="*/ 834 h 889"/>
                  <a:gd name="T30" fmla="*/ 897 w 897"/>
                  <a:gd name="T31" fmla="*/ 801 h 889"/>
                  <a:gd name="T32" fmla="*/ 897 w 897"/>
                  <a:gd name="T33" fmla="*/ 797 h 889"/>
                  <a:gd name="T34" fmla="*/ 897 w 897"/>
                  <a:gd name="T35" fmla="*/ 794 h 889"/>
                  <a:gd name="T36" fmla="*/ 897 w 897"/>
                  <a:gd name="T37" fmla="*/ 794 h 889"/>
                  <a:gd name="T38" fmla="*/ 4 w 897"/>
                  <a:gd name="T39" fmla="*/ 0 h 889"/>
                  <a:gd name="T40" fmla="*/ 4 w 897"/>
                  <a:gd name="T41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7" h="889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6" y="632"/>
                    </a:lnTo>
                    <a:lnTo>
                      <a:pt x="148" y="889"/>
                    </a:lnTo>
                    <a:lnTo>
                      <a:pt x="152" y="889"/>
                    </a:lnTo>
                    <a:lnTo>
                      <a:pt x="152" y="885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4" y="4"/>
                    </a:lnTo>
                    <a:lnTo>
                      <a:pt x="300" y="268"/>
                    </a:lnTo>
                    <a:lnTo>
                      <a:pt x="897" y="801"/>
                    </a:lnTo>
                    <a:lnTo>
                      <a:pt x="601" y="834"/>
                    </a:lnTo>
                    <a:lnTo>
                      <a:pt x="897" y="801"/>
                    </a:lnTo>
                    <a:lnTo>
                      <a:pt x="897" y="797"/>
                    </a:lnTo>
                    <a:lnTo>
                      <a:pt x="897" y="794"/>
                    </a:lnTo>
                    <a:lnTo>
                      <a:pt x="897" y="79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3" name="Freeform 198"/>
              <p:cNvSpPr>
                <a:spLocks/>
              </p:cNvSpPr>
              <p:nvPr/>
            </p:nvSpPr>
            <p:spPr bwMode="auto">
              <a:xfrm>
                <a:off x="3864" y="992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0 h 3"/>
                  <a:gd name="T6" fmla="*/ 5 w 5"/>
                  <a:gd name="T7" fmla="*/ 3 h 3"/>
                  <a:gd name="T8" fmla="*/ 5 w 5"/>
                  <a:gd name="T9" fmla="*/ 3 h 3"/>
                  <a:gd name="T10" fmla="*/ 5 w 5"/>
                  <a:gd name="T11" fmla="*/ 3 h 3"/>
                  <a:gd name="T12" fmla="*/ 0 w 5"/>
                  <a:gd name="T13" fmla="*/ 0 h 3"/>
                  <a:gd name="T14" fmla="*/ 0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4" name="Freeform 199"/>
              <p:cNvSpPr>
                <a:spLocks/>
              </p:cNvSpPr>
              <p:nvPr/>
            </p:nvSpPr>
            <p:spPr bwMode="auto">
              <a:xfrm>
                <a:off x="3864" y="992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0 h 3"/>
                  <a:gd name="T6" fmla="*/ 5 w 5"/>
                  <a:gd name="T7" fmla="*/ 3 h 3"/>
                  <a:gd name="T8" fmla="*/ 5 w 5"/>
                  <a:gd name="T9" fmla="*/ 3 h 3"/>
                  <a:gd name="T10" fmla="*/ 5 w 5"/>
                  <a:gd name="T11" fmla="*/ 3 h 3"/>
                  <a:gd name="T12" fmla="*/ 0 w 5"/>
                  <a:gd name="T13" fmla="*/ 0 h 3"/>
                  <a:gd name="T14" fmla="*/ 0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5" name="Freeform 200"/>
              <p:cNvSpPr>
                <a:spLocks/>
              </p:cNvSpPr>
              <p:nvPr/>
            </p:nvSpPr>
            <p:spPr bwMode="auto">
              <a:xfrm>
                <a:off x="4910" y="624"/>
                <a:ext cx="140" cy="151"/>
              </a:xfrm>
              <a:custGeom>
                <a:avLst/>
                <a:gdLst>
                  <a:gd name="T0" fmla="*/ 140 w 140"/>
                  <a:gd name="T1" fmla="*/ 0 h 151"/>
                  <a:gd name="T2" fmla="*/ 0 w 140"/>
                  <a:gd name="T3" fmla="*/ 151 h 151"/>
                  <a:gd name="T4" fmla="*/ 140 w 140"/>
                  <a:gd name="T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51">
                    <a:moveTo>
                      <a:pt x="140" y="0"/>
                    </a:moveTo>
                    <a:lnTo>
                      <a:pt x="0" y="151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6" name="Freeform 201"/>
              <p:cNvSpPr>
                <a:spLocks/>
              </p:cNvSpPr>
              <p:nvPr/>
            </p:nvSpPr>
            <p:spPr bwMode="auto">
              <a:xfrm>
                <a:off x="4910" y="624"/>
                <a:ext cx="140" cy="151"/>
              </a:xfrm>
              <a:custGeom>
                <a:avLst/>
                <a:gdLst>
                  <a:gd name="T0" fmla="*/ 140 w 140"/>
                  <a:gd name="T1" fmla="*/ 0 h 151"/>
                  <a:gd name="T2" fmla="*/ 0 w 140"/>
                  <a:gd name="T3" fmla="*/ 151 h 151"/>
                  <a:gd name="T4" fmla="*/ 140 w 140"/>
                  <a:gd name="T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51">
                    <a:moveTo>
                      <a:pt x="140" y="0"/>
                    </a:moveTo>
                    <a:lnTo>
                      <a:pt x="0" y="151"/>
                    </a:lnTo>
                    <a:lnTo>
                      <a:pt x="14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7" name="Freeform 202"/>
              <p:cNvSpPr>
                <a:spLocks/>
              </p:cNvSpPr>
              <p:nvPr/>
            </p:nvSpPr>
            <p:spPr bwMode="auto">
              <a:xfrm>
                <a:off x="4593" y="1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8" name="Freeform 203"/>
              <p:cNvSpPr>
                <a:spLocks/>
              </p:cNvSpPr>
              <p:nvPr/>
            </p:nvSpPr>
            <p:spPr bwMode="auto">
              <a:xfrm>
                <a:off x="4593" y="1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9" name="Freeform 204"/>
              <p:cNvSpPr>
                <a:spLocks noEditPoints="1"/>
              </p:cNvSpPr>
              <p:nvPr/>
            </p:nvSpPr>
            <p:spPr bwMode="auto">
              <a:xfrm>
                <a:off x="3826" y="378"/>
                <a:ext cx="1224" cy="739"/>
              </a:xfrm>
              <a:custGeom>
                <a:avLst/>
                <a:gdLst>
                  <a:gd name="T0" fmla="*/ 1224 w 1224"/>
                  <a:gd name="T1" fmla="*/ 243 h 739"/>
                  <a:gd name="T2" fmla="*/ 767 w 1224"/>
                  <a:gd name="T3" fmla="*/ 735 h 739"/>
                  <a:gd name="T4" fmla="*/ 767 w 1224"/>
                  <a:gd name="T5" fmla="*/ 735 h 739"/>
                  <a:gd name="T6" fmla="*/ 1224 w 1224"/>
                  <a:gd name="T7" fmla="*/ 243 h 739"/>
                  <a:gd name="T8" fmla="*/ 0 w 1224"/>
                  <a:gd name="T9" fmla="*/ 0 h 739"/>
                  <a:gd name="T10" fmla="*/ 0 w 1224"/>
                  <a:gd name="T11" fmla="*/ 0 h 739"/>
                  <a:gd name="T12" fmla="*/ 5 w 1224"/>
                  <a:gd name="T13" fmla="*/ 4 h 739"/>
                  <a:gd name="T14" fmla="*/ 763 w 1224"/>
                  <a:gd name="T15" fmla="*/ 735 h 739"/>
                  <a:gd name="T16" fmla="*/ 767 w 1224"/>
                  <a:gd name="T17" fmla="*/ 739 h 739"/>
                  <a:gd name="T18" fmla="*/ 767 w 1224"/>
                  <a:gd name="T19" fmla="*/ 735 h 739"/>
                  <a:gd name="T20" fmla="*/ 267 w 1224"/>
                  <a:gd name="T21" fmla="*/ 254 h 739"/>
                  <a:gd name="T22" fmla="*/ 9 w 1224"/>
                  <a:gd name="T23" fmla="*/ 0 h 739"/>
                  <a:gd name="T24" fmla="*/ 0 w 1224"/>
                  <a:gd name="T25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4" h="739">
                    <a:moveTo>
                      <a:pt x="1224" y="243"/>
                    </a:moveTo>
                    <a:lnTo>
                      <a:pt x="767" y="735"/>
                    </a:lnTo>
                    <a:lnTo>
                      <a:pt x="767" y="735"/>
                    </a:lnTo>
                    <a:lnTo>
                      <a:pt x="1224" y="243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763" y="735"/>
                    </a:lnTo>
                    <a:lnTo>
                      <a:pt x="767" y="739"/>
                    </a:lnTo>
                    <a:lnTo>
                      <a:pt x="767" y="735"/>
                    </a:lnTo>
                    <a:lnTo>
                      <a:pt x="267" y="254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7" name="Group 406"/>
            <p:cNvGrpSpPr>
              <a:grpSpLocks/>
            </p:cNvGrpSpPr>
            <p:nvPr/>
          </p:nvGrpSpPr>
          <p:grpSpPr bwMode="auto">
            <a:xfrm>
              <a:off x="185" y="-4"/>
              <a:ext cx="6982" cy="4324"/>
              <a:chOff x="185" y="-4"/>
              <a:chExt cx="6982" cy="4324"/>
            </a:xfrm>
            <a:grpFill/>
          </p:grpSpPr>
          <p:sp>
            <p:nvSpPr>
              <p:cNvPr id="210" name="Freeform 206"/>
              <p:cNvSpPr>
                <a:spLocks noEditPoints="1"/>
              </p:cNvSpPr>
              <p:nvPr/>
            </p:nvSpPr>
            <p:spPr bwMode="auto">
              <a:xfrm>
                <a:off x="3826" y="378"/>
                <a:ext cx="1224" cy="739"/>
              </a:xfrm>
              <a:custGeom>
                <a:avLst/>
                <a:gdLst>
                  <a:gd name="T0" fmla="*/ 1224 w 1224"/>
                  <a:gd name="T1" fmla="*/ 243 h 739"/>
                  <a:gd name="T2" fmla="*/ 767 w 1224"/>
                  <a:gd name="T3" fmla="*/ 735 h 739"/>
                  <a:gd name="T4" fmla="*/ 767 w 1224"/>
                  <a:gd name="T5" fmla="*/ 735 h 739"/>
                  <a:gd name="T6" fmla="*/ 1224 w 1224"/>
                  <a:gd name="T7" fmla="*/ 243 h 739"/>
                  <a:gd name="T8" fmla="*/ 0 w 1224"/>
                  <a:gd name="T9" fmla="*/ 0 h 739"/>
                  <a:gd name="T10" fmla="*/ 0 w 1224"/>
                  <a:gd name="T11" fmla="*/ 0 h 739"/>
                  <a:gd name="T12" fmla="*/ 5 w 1224"/>
                  <a:gd name="T13" fmla="*/ 4 h 739"/>
                  <a:gd name="T14" fmla="*/ 763 w 1224"/>
                  <a:gd name="T15" fmla="*/ 735 h 739"/>
                  <a:gd name="T16" fmla="*/ 767 w 1224"/>
                  <a:gd name="T17" fmla="*/ 739 h 739"/>
                  <a:gd name="T18" fmla="*/ 767 w 1224"/>
                  <a:gd name="T19" fmla="*/ 735 h 739"/>
                  <a:gd name="T20" fmla="*/ 267 w 1224"/>
                  <a:gd name="T21" fmla="*/ 254 h 739"/>
                  <a:gd name="T22" fmla="*/ 9 w 1224"/>
                  <a:gd name="T23" fmla="*/ 0 h 739"/>
                  <a:gd name="T24" fmla="*/ 0 w 1224"/>
                  <a:gd name="T25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4" h="739">
                    <a:moveTo>
                      <a:pt x="1224" y="243"/>
                    </a:moveTo>
                    <a:lnTo>
                      <a:pt x="767" y="735"/>
                    </a:lnTo>
                    <a:lnTo>
                      <a:pt x="767" y="735"/>
                    </a:lnTo>
                    <a:lnTo>
                      <a:pt x="1224" y="243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763" y="735"/>
                    </a:lnTo>
                    <a:lnTo>
                      <a:pt x="767" y="739"/>
                    </a:lnTo>
                    <a:lnTo>
                      <a:pt x="767" y="735"/>
                    </a:lnTo>
                    <a:lnTo>
                      <a:pt x="267" y="25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1" name="Freeform 207"/>
              <p:cNvSpPr>
                <a:spLocks/>
              </p:cNvSpPr>
              <p:nvPr/>
            </p:nvSpPr>
            <p:spPr bwMode="auto">
              <a:xfrm>
                <a:off x="3822" y="37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2" name="Freeform 208"/>
              <p:cNvSpPr>
                <a:spLocks/>
              </p:cNvSpPr>
              <p:nvPr/>
            </p:nvSpPr>
            <p:spPr bwMode="auto">
              <a:xfrm>
                <a:off x="3822" y="37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3" name="Freeform 209"/>
              <p:cNvSpPr>
                <a:spLocks/>
              </p:cNvSpPr>
              <p:nvPr/>
            </p:nvSpPr>
            <p:spPr bwMode="auto">
              <a:xfrm>
                <a:off x="5054" y="624"/>
                <a:ext cx="267" cy="548"/>
              </a:xfrm>
              <a:custGeom>
                <a:avLst/>
                <a:gdLst>
                  <a:gd name="T0" fmla="*/ 0 w 267"/>
                  <a:gd name="T1" fmla="*/ 0 h 548"/>
                  <a:gd name="T2" fmla="*/ 0 w 267"/>
                  <a:gd name="T3" fmla="*/ 0 h 548"/>
                  <a:gd name="T4" fmla="*/ 267 w 267"/>
                  <a:gd name="T5" fmla="*/ 548 h 548"/>
                  <a:gd name="T6" fmla="*/ 0 w 267"/>
                  <a:gd name="T7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548">
                    <a:moveTo>
                      <a:pt x="0" y="0"/>
                    </a:moveTo>
                    <a:lnTo>
                      <a:pt x="0" y="0"/>
                    </a:lnTo>
                    <a:lnTo>
                      <a:pt x="267" y="5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4" name="Freeform 210"/>
              <p:cNvSpPr>
                <a:spLocks/>
              </p:cNvSpPr>
              <p:nvPr/>
            </p:nvSpPr>
            <p:spPr bwMode="auto">
              <a:xfrm>
                <a:off x="5054" y="624"/>
                <a:ext cx="267" cy="548"/>
              </a:xfrm>
              <a:custGeom>
                <a:avLst/>
                <a:gdLst>
                  <a:gd name="T0" fmla="*/ 0 w 267"/>
                  <a:gd name="T1" fmla="*/ 0 h 548"/>
                  <a:gd name="T2" fmla="*/ 0 w 267"/>
                  <a:gd name="T3" fmla="*/ 0 h 548"/>
                  <a:gd name="T4" fmla="*/ 267 w 267"/>
                  <a:gd name="T5" fmla="*/ 548 h 548"/>
                  <a:gd name="T6" fmla="*/ 0 w 267"/>
                  <a:gd name="T7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548">
                    <a:moveTo>
                      <a:pt x="0" y="0"/>
                    </a:moveTo>
                    <a:lnTo>
                      <a:pt x="0" y="0"/>
                    </a:lnTo>
                    <a:lnTo>
                      <a:pt x="267" y="54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5" name="Freeform 211"/>
              <p:cNvSpPr>
                <a:spLocks/>
              </p:cNvSpPr>
              <p:nvPr/>
            </p:nvSpPr>
            <p:spPr bwMode="auto">
              <a:xfrm>
                <a:off x="4589" y="621"/>
                <a:ext cx="728" cy="558"/>
              </a:xfrm>
              <a:custGeom>
                <a:avLst/>
                <a:gdLst>
                  <a:gd name="T0" fmla="*/ 461 w 728"/>
                  <a:gd name="T1" fmla="*/ 0 h 558"/>
                  <a:gd name="T2" fmla="*/ 461 w 728"/>
                  <a:gd name="T3" fmla="*/ 0 h 558"/>
                  <a:gd name="T4" fmla="*/ 4 w 728"/>
                  <a:gd name="T5" fmla="*/ 492 h 558"/>
                  <a:gd name="T6" fmla="*/ 4 w 728"/>
                  <a:gd name="T7" fmla="*/ 492 h 558"/>
                  <a:gd name="T8" fmla="*/ 4 w 728"/>
                  <a:gd name="T9" fmla="*/ 496 h 558"/>
                  <a:gd name="T10" fmla="*/ 0 w 728"/>
                  <a:gd name="T11" fmla="*/ 496 h 558"/>
                  <a:gd name="T12" fmla="*/ 0 w 728"/>
                  <a:gd name="T13" fmla="*/ 496 h 558"/>
                  <a:gd name="T14" fmla="*/ 4 w 728"/>
                  <a:gd name="T15" fmla="*/ 496 h 558"/>
                  <a:gd name="T16" fmla="*/ 4 w 728"/>
                  <a:gd name="T17" fmla="*/ 496 h 558"/>
                  <a:gd name="T18" fmla="*/ 4 w 728"/>
                  <a:gd name="T19" fmla="*/ 496 h 558"/>
                  <a:gd name="T20" fmla="*/ 4 w 728"/>
                  <a:gd name="T21" fmla="*/ 496 h 558"/>
                  <a:gd name="T22" fmla="*/ 4 w 728"/>
                  <a:gd name="T23" fmla="*/ 496 h 558"/>
                  <a:gd name="T24" fmla="*/ 8 w 728"/>
                  <a:gd name="T25" fmla="*/ 496 h 558"/>
                  <a:gd name="T26" fmla="*/ 728 w 728"/>
                  <a:gd name="T27" fmla="*/ 558 h 558"/>
                  <a:gd name="T28" fmla="*/ 728 w 728"/>
                  <a:gd name="T29" fmla="*/ 558 h 558"/>
                  <a:gd name="T30" fmla="*/ 728 w 728"/>
                  <a:gd name="T31" fmla="*/ 558 h 558"/>
                  <a:gd name="T32" fmla="*/ 728 w 728"/>
                  <a:gd name="T33" fmla="*/ 558 h 558"/>
                  <a:gd name="T34" fmla="*/ 728 w 728"/>
                  <a:gd name="T35" fmla="*/ 558 h 558"/>
                  <a:gd name="T36" fmla="*/ 728 w 728"/>
                  <a:gd name="T37" fmla="*/ 554 h 558"/>
                  <a:gd name="T38" fmla="*/ 728 w 728"/>
                  <a:gd name="T39" fmla="*/ 554 h 558"/>
                  <a:gd name="T40" fmla="*/ 571 w 728"/>
                  <a:gd name="T41" fmla="*/ 540 h 558"/>
                  <a:gd name="T42" fmla="*/ 8 w 728"/>
                  <a:gd name="T43" fmla="*/ 492 h 558"/>
                  <a:gd name="T44" fmla="*/ 321 w 728"/>
                  <a:gd name="T45" fmla="*/ 154 h 558"/>
                  <a:gd name="T46" fmla="*/ 461 w 728"/>
                  <a:gd name="T47" fmla="*/ 3 h 558"/>
                  <a:gd name="T48" fmla="*/ 461 w 728"/>
                  <a:gd name="T49" fmla="*/ 3 h 558"/>
                  <a:gd name="T50" fmla="*/ 457 w 728"/>
                  <a:gd name="T51" fmla="*/ 3 h 558"/>
                  <a:gd name="T52" fmla="*/ 461 w 728"/>
                  <a:gd name="T53" fmla="*/ 0 h 558"/>
                  <a:gd name="T54" fmla="*/ 461 w 728"/>
                  <a:gd name="T55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8" h="558">
                    <a:moveTo>
                      <a:pt x="461" y="0"/>
                    </a:moveTo>
                    <a:lnTo>
                      <a:pt x="461" y="0"/>
                    </a:lnTo>
                    <a:lnTo>
                      <a:pt x="4" y="492"/>
                    </a:lnTo>
                    <a:lnTo>
                      <a:pt x="4" y="492"/>
                    </a:lnTo>
                    <a:lnTo>
                      <a:pt x="4" y="496"/>
                    </a:lnTo>
                    <a:lnTo>
                      <a:pt x="0" y="496"/>
                    </a:lnTo>
                    <a:lnTo>
                      <a:pt x="0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8" y="496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4"/>
                    </a:lnTo>
                    <a:lnTo>
                      <a:pt x="728" y="554"/>
                    </a:lnTo>
                    <a:lnTo>
                      <a:pt x="571" y="540"/>
                    </a:lnTo>
                    <a:lnTo>
                      <a:pt x="8" y="492"/>
                    </a:lnTo>
                    <a:lnTo>
                      <a:pt x="321" y="154"/>
                    </a:lnTo>
                    <a:lnTo>
                      <a:pt x="461" y="3"/>
                    </a:lnTo>
                    <a:lnTo>
                      <a:pt x="461" y="3"/>
                    </a:lnTo>
                    <a:lnTo>
                      <a:pt x="457" y="3"/>
                    </a:lnTo>
                    <a:lnTo>
                      <a:pt x="461" y="0"/>
                    </a:lnTo>
                    <a:lnTo>
                      <a:pt x="46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6" name="Freeform 212"/>
              <p:cNvSpPr>
                <a:spLocks/>
              </p:cNvSpPr>
              <p:nvPr/>
            </p:nvSpPr>
            <p:spPr bwMode="auto">
              <a:xfrm>
                <a:off x="4589" y="621"/>
                <a:ext cx="728" cy="558"/>
              </a:xfrm>
              <a:custGeom>
                <a:avLst/>
                <a:gdLst>
                  <a:gd name="T0" fmla="*/ 461 w 728"/>
                  <a:gd name="T1" fmla="*/ 0 h 558"/>
                  <a:gd name="T2" fmla="*/ 461 w 728"/>
                  <a:gd name="T3" fmla="*/ 0 h 558"/>
                  <a:gd name="T4" fmla="*/ 4 w 728"/>
                  <a:gd name="T5" fmla="*/ 492 h 558"/>
                  <a:gd name="T6" fmla="*/ 4 w 728"/>
                  <a:gd name="T7" fmla="*/ 492 h 558"/>
                  <a:gd name="T8" fmla="*/ 4 w 728"/>
                  <a:gd name="T9" fmla="*/ 496 h 558"/>
                  <a:gd name="T10" fmla="*/ 0 w 728"/>
                  <a:gd name="T11" fmla="*/ 496 h 558"/>
                  <a:gd name="T12" fmla="*/ 0 w 728"/>
                  <a:gd name="T13" fmla="*/ 496 h 558"/>
                  <a:gd name="T14" fmla="*/ 4 w 728"/>
                  <a:gd name="T15" fmla="*/ 496 h 558"/>
                  <a:gd name="T16" fmla="*/ 4 w 728"/>
                  <a:gd name="T17" fmla="*/ 496 h 558"/>
                  <a:gd name="T18" fmla="*/ 4 w 728"/>
                  <a:gd name="T19" fmla="*/ 496 h 558"/>
                  <a:gd name="T20" fmla="*/ 4 w 728"/>
                  <a:gd name="T21" fmla="*/ 496 h 558"/>
                  <a:gd name="T22" fmla="*/ 4 w 728"/>
                  <a:gd name="T23" fmla="*/ 496 h 558"/>
                  <a:gd name="T24" fmla="*/ 8 w 728"/>
                  <a:gd name="T25" fmla="*/ 496 h 558"/>
                  <a:gd name="T26" fmla="*/ 728 w 728"/>
                  <a:gd name="T27" fmla="*/ 558 h 558"/>
                  <a:gd name="T28" fmla="*/ 728 w 728"/>
                  <a:gd name="T29" fmla="*/ 558 h 558"/>
                  <a:gd name="T30" fmla="*/ 728 w 728"/>
                  <a:gd name="T31" fmla="*/ 558 h 558"/>
                  <a:gd name="T32" fmla="*/ 728 w 728"/>
                  <a:gd name="T33" fmla="*/ 558 h 558"/>
                  <a:gd name="T34" fmla="*/ 728 w 728"/>
                  <a:gd name="T35" fmla="*/ 558 h 558"/>
                  <a:gd name="T36" fmla="*/ 728 w 728"/>
                  <a:gd name="T37" fmla="*/ 554 h 558"/>
                  <a:gd name="T38" fmla="*/ 728 w 728"/>
                  <a:gd name="T39" fmla="*/ 554 h 558"/>
                  <a:gd name="T40" fmla="*/ 571 w 728"/>
                  <a:gd name="T41" fmla="*/ 540 h 558"/>
                  <a:gd name="T42" fmla="*/ 8 w 728"/>
                  <a:gd name="T43" fmla="*/ 492 h 558"/>
                  <a:gd name="T44" fmla="*/ 321 w 728"/>
                  <a:gd name="T45" fmla="*/ 154 h 558"/>
                  <a:gd name="T46" fmla="*/ 461 w 728"/>
                  <a:gd name="T47" fmla="*/ 3 h 558"/>
                  <a:gd name="T48" fmla="*/ 461 w 728"/>
                  <a:gd name="T49" fmla="*/ 3 h 558"/>
                  <a:gd name="T50" fmla="*/ 457 w 728"/>
                  <a:gd name="T51" fmla="*/ 3 h 558"/>
                  <a:gd name="T52" fmla="*/ 461 w 728"/>
                  <a:gd name="T53" fmla="*/ 0 h 558"/>
                  <a:gd name="T54" fmla="*/ 461 w 728"/>
                  <a:gd name="T55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8" h="558">
                    <a:moveTo>
                      <a:pt x="461" y="0"/>
                    </a:moveTo>
                    <a:lnTo>
                      <a:pt x="461" y="0"/>
                    </a:lnTo>
                    <a:lnTo>
                      <a:pt x="4" y="492"/>
                    </a:lnTo>
                    <a:lnTo>
                      <a:pt x="4" y="492"/>
                    </a:lnTo>
                    <a:lnTo>
                      <a:pt x="4" y="496"/>
                    </a:lnTo>
                    <a:lnTo>
                      <a:pt x="0" y="496"/>
                    </a:lnTo>
                    <a:lnTo>
                      <a:pt x="0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8" y="496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4"/>
                    </a:lnTo>
                    <a:lnTo>
                      <a:pt x="728" y="554"/>
                    </a:lnTo>
                    <a:lnTo>
                      <a:pt x="571" y="540"/>
                    </a:lnTo>
                    <a:lnTo>
                      <a:pt x="8" y="492"/>
                    </a:lnTo>
                    <a:lnTo>
                      <a:pt x="321" y="154"/>
                    </a:lnTo>
                    <a:lnTo>
                      <a:pt x="461" y="3"/>
                    </a:lnTo>
                    <a:lnTo>
                      <a:pt x="461" y="3"/>
                    </a:lnTo>
                    <a:lnTo>
                      <a:pt x="457" y="3"/>
                    </a:lnTo>
                    <a:lnTo>
                      <a:pt x="461" y="0"/>
                    </a:lnTo>
                    <a:lnTo>
                      <a:pt x="46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7" name="Freeform 213"/>
              <p:cNvSpPr>
                <a:spLocks/>
              </p:cNvSpPr>
              <p:nvPr/>
            </p:nvSpPr>
            <p:spPr bwMode="auto">
              <a:xfrm>
                <a:off x="5054" y="621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8" name="Freeform 214"/>
              <p:cNvSpPr>
                <a:spLocks/>
              </p:cNvSpPr>
              <p:nvPr/>
            </p:nvSpPr>
            <p:spPr bwMode="auto">
              <a:xfrm>
                <a:off x="5054" y="621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9" name="Freeform 215"/>
              <p:cNvSpPr>
                <a:spLocks/>
              </p:cNvSpPr>
              <p:nvPr/>
            </p:nvSpPr>
            <p:spPr bwMode="auto">
              <a:xfrm>
                <a:off x="3822" y="103"/>
                <a:ext cx="1228" cy="518"/>
              </a:xfrm>
              <a:custGeom>
                <a:avLst/>
                <a:gdLst>
                  <a:gd name="T0" fmla="*/ 665 w 1228"/>
                  <a:gd name="T1" fmla="*/ 0 h 518"/>
                  <a:gd name="T2" fmla="*/ 9 w 1228"/>
                  <a:gd name="T3" fmla="*/ 268 h 518"/>
                  <a:gd name="T4" fmla="*/ 4 w 1228"/>
                  <a:gd name="T5" fmla="*/ 272 h 518"/>
                  <a:gd name="T6" fmla="*/ 4 w 1228"/>
                  <a:gd name="T7" fmla="*/ 272 h 518"/>
                  <a:gd name="T8" fmla="*/ 4 w 1228"/>
                  <a:gd name="T9" fmla="*/ 272 h 518"/>
                  <a:gd name="T10" fmla="*/ 0 w 1228"/>
                  <a:gd name="T11" fmla="*/ 272 h 518"/>
                  <a:gd name="T12" fmla="*/ 0 w 1228"/>
                  <a:gd name="T13" fmla="*/ 275 h 518"/>
                  <a:gd name="T14" fmla="*/ 4 w 1228"/>
                  <a:gd name="T15" fmla="*/ 275 h 518"/>
                  <a:gd name="T16" fmla="*/ 216 w 1228"/>
                  <a:gd name="T17" fmla="*/ 316 h 518"/>
                  <a:gd name="T18" fmla="*/ 1228 w 1228"/>
                  <a:gd name="T19" fmla="*/ 518 h 518"/>
                  <a:gd name="T20" fmla="*/ 1228 w 1228"/>
                  <a:gd name="T21" fmla="*/ 518 h 518"/>
                  <a:gd name="T22" fmla="*/ 1228 w 1228"/>
                  <a:gd name="T23" fmla="*/ 518 h 518"/>
                  <a:gd name="T24" fmla="*/ 737 w 1228"/>
                  <a:gd name="T25" fmla="*/ 70 h 518"/>
                  <a:gd name="T26" fmla="*/ 1224 w 1228"/>
                  <a:gd name="T27" fmla="*/ 514 h 518"/>
                  <a:gd name="T28" fmla="*/ 13 w 1228"/>
                  <a:gd name="T29" fmla="*/ 272 h 518"/>
                  <a:gd name="T30" fmla="*/ 665 w 1228"/>
                  <a:gd name="T31" fmla="*/ 3 h 518"/>
                  <a:gd name="T32" fmla="*/ 665 w 1228"/>
                  <a:gd name="T33" fmla="*/ 3 h 518"/>
                  <a:gd name="T34" fmla="*/ 665 w 1228"/>
                  <a:gd name="T35" fmla="*/ 3 h 518"/>
                  <a:gd name="T36" fmla="*/ 665 w 1228"/>
                  <a:gd name="T37" fmla="*/ 3 h 518"/>
                  <a:gd name="T38" fmla="*/ 665 w 1228"/>
                  <a:gd name="T3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8" h="518">
                    <a:moveTo>
                      <a:pt x="665" y="0"/>
                    </a:moveTo>
                    <a:lnTo>
                      <a:pt x="9" y="268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0" y="272"/>
                    </a:lnTo>
                    <a:lnTo>
                      <a:pt x="0" y="275"/>
                    </a:lnTo>
                    <a:lnTo>
                      <a:pt x="4" y="275"/>
                    </a:lnTo>
                    <a:lnTo>
                      <a:pt x="216" y="316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737" y="70"/>
                    </a:lnTo>
                    <a:lnTo>
                      <a:pt x="1224" y="514"/>
                    </a:lnTo>
                    <a:lnTo>
                      <a:pt x="13" y="272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0" name="Freeform 216"/>
              <p:cNvSpPr>
                <a:spLocks/>
              </p:cNvSpPr>
              <p:nvPr/>
            </p:nvSpPr>
            <p:spPr bwMode="auto">
              <a:xfrm>
                <a:off x="3822" y="103"/>
                <a:ext cx="1228" cy="518"/>
              </a:xfrm>
              <a:custGeom>
                <a:avLst/>
                <a:gdLst>
                  <a:gd name="T0" fmla="*/ 665 w 1228"/>
                  <a:gd name="T1" fmla="*/ 0 h 518"/>
                  <a:gd name="T2" fmla="*/ 9 w 1228"/>
                  <a:gd name="T3" fmla="*/ 268 h 518"/>
                  <a:gd name="T4" fmla="*/ 4 w 1228"/>
                  <a:gd name="T5" fmla="*/ 272 h 518"/>
                  <a:gd name="T6" fmla="*/ 4 w 1228"/>
                  <a:gd name="T7" fmla="*/ 272 h 518"/>
                  <a:gd name="T8" fmla="*/ 4 w 1228"/>
                  <a:gd name="T9" fmla="*/ 272 h 518"/>
                  <a:gd name="T10" fmla="*/ 0 w 1228"/>
                  <a:gd name="T11" fmla="*/ 272 h 518"/>
                  <a:gd name="T12" fmla="*/ 0 w 1228"/>
                  <a:gd name="T13" fmla="*/ 275 h 518"/>
                  <a:gd name="T14" fmla="*/ 4 w 1228"/>
                  <a:gd name="T15" fmla="*/ 275 h 518"/>
                  <a:gd name="T16" fmla="*/ 216 w 1228"/>
                  <a:gd name="T17" fmla="*/ 316 h 518"/>
                  <a:gd name="T18" fmla="*/ 1228 w 1228"/>
                  <a:gd name="T19" fmla="*/ 518 h 518"/>
                  <a:gd name="T20" fmla="*/ 1228 w 1228"/>
                  <a:gd name="T21" fmla="*/ 518 h 518"/>
                  <a:gd name="T22" fmla="*/ 1228 w 1228"/>
                  <a:gd name="T23" fmla="*/ 518 h 518"/>
                  <a:gd name="T24" fmla="*/ 737 w 1228"/>
                  <a:gd name="T25" fmla="*/ 70 h 518"/>
                  <a:gd name="T26" fmla="*/ 1224 w 1228"/>
                  <a:gd name="T27" fmla="*/ 514 h 518"/>
                  <a:gd name="T28" fmla="*/ 13 w 1228"/>
                  <a:gd name="T29" fmla="*/ 272 h 518"/>
                  <a:gd name="T30" fmla="*/ 665 w 1228"/>
                  <a:gd name="T31" fmla="*/ 3 h 518"/>
                  <a:gd name="T32" fmla="*/ 665 w 1228"/>
                  <a:gd name="T33" fmla="*/ 3 h 518"/>
                  <a:gd name="T34" fmla="*/ 665 w 1228"/>
                  <a:gd name="T35" fmla="*/ 3 h 518"/>
                  <a:gd name="T36" fmla="*/ 665 w 1228"/>
                  <a:gd name="T37" fmla="*/ 3 h 518"/>
                  <a:gd name="T38" fmla="*/ 665 w 1228"/>
                  <a:gd name="T3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8" h="518">
                    <a:moveTo>
                      <a:pt x="665" y="0"/>
                    </a:moveTo>
                    <a:lnTo>
                      <a:pt x="9" y="268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0" y="272"/>
                    </a:lnTo>
                    <a:lnTo>
                      <a:pt x="0" y="275"/>
                    </a:lnTo>
                    <a:lnTo>
                      <a:pt x="4" y="275"/>
                    </a:lnTo>
                    <a:lnTo>
                      <a:pt x="216" y="316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737" y="70"/>
                    </a:lnTo>
                    <a:lnTo>
                      <a:pt x="1224" y="514"/>
                    </a:lnTo>
                    <a:lnTo>
                      <a:pt x="13" y="272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1" name="Freeform 217"/>
              <p:cNvSpPr>
                <a:spLocks/>
              </p:cNvSpPr>
              <p:nvPr/>
            </p:nvSpPr>
            <p:spPr bwMode="auto">
              <a:xfrm>
                <a:off x="744" y="2513"/>
                <a:ext cx="131" cy="84"/>
              </a:xfrm>
              <a:custGeom>
                <a:avLst/>
                <a:gdLst>
                  <a:gd name="T0" fmla="*/ 0 w 131"/>
                  <a:gd name="T1" fmla="*/ 0 h 84"/>
                  <a:gd name="T2" fmla="*/ 131 w 131"/>
                  <a:gd name="T3" fmla="*/ 84 h 84"/>
                  <a:gd name="T4" fmla="*/ 0 w 131"/>
                  <a:gd name="T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1" h="84">
                    <a:moveTo>
                      <a:pt x="0" y="0"/>
                    </a:moveTo>
                    <a:lnTo>
                      <a:pt x="131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2" name="Freeform 218"/>
              <p:cNvSpPr>
                <a:spLocks/>
              </p:cNvSpPr>
              <p:nvPr/>
            </p:nvSpPr>
            <p:spPr bwMode="auto">
              <a:xfrm>
                <a:off x="744" y="2513"/>
                <a:ext cx="131" cy="84"/>
              </a:xfrm>
              <a:custGeom>
                <a:avLst/>
                <a:gdLst>
                  <a:gd name="T0" fmla="*/ 0 w 131"/>
                  <a:gd name="T1" fmla="*/ 0 h 84"/>
                  <a:gd name="T2" fmla="*/ 131 w 131"/>
                  <a:gd name="T3" fmla="*/ 84 h 84"/>
                  <a:gd name="T4" fmla="*/ 0 w 131"/>
                  <a:gd name="T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1" h="84">
                    <a:moveTo>
                      <a:pt x="0" y="0"/>
                    </a:moveTo>
                    <a:lnTo>
                      <a:pt x="131" y="8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3" name="Freeform 219"/>
              <p:cNvSpPr>
                <a:spLocks/>
              </p:cNvSpPr>
              <p:nvPr/>
            </p:nvSpPr>
            <p:spPr bwMode="auto">
              <a:xfrm>
                <a:off x="185" y="21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4" name="Freeform 220"/>
              <p:cNvSpPr>
                <a:spLocks/>
              </p:cNvSpPr>
              <p:nvPr/>
            </p:nvSpPr>
            <p:spPr bwMode="auto">
              <a:xfrm>
                <a:off x="185" y="21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5" name="Freeform 221"/>
              <p:cNvSpPr>
                <a:spLocks noEditPoints="1"/>
              </p:cNvSpPr>
              <p:nvPr/>
            </p:nvSpPr>
            <p:spPr bwMode="auto">
              <a:xfrm>
                <a:off x="185" y="1719"/>
                <a:ext cx="766" cy="327"/>
              </a:xfrm>
              <a:custGeom>
                <a:avLst/>
                <a:gdLst>
                  <a:gd name="T0" fmla="*/ 554 w 766"/>
                  <a:gd name="T1" fmla="*/ 88 h 327"/>
                  <a:gd name="T2" fmla="*/ 762 w 766"/>
                  <a:gd name="T3" fmla="*/ 0 h 327"/>
                  <a:gd name="T4" fmla="*/ 554 w 766"/>
                  <a:gd name="T5" fmla="*/ 88 h 327"/>
                  <a:gd name="T6" fmla="*/ 762 w 766"/>
                  <a:gd name="T7" fmla="*/ 0 h 327"/>
                  <a:gd name="T8" fmla="*/ 554 w 766"/>
                  <a:gd name="T9" fmla="*/ 88 h 327"/>
                  <a:gd name="T10" fmla="*/ 0 w 766"/>
                  <a:gd name="T11" fmla="*/ 323 h 327"/>
                  <a:gd name="T12" fmla="*/ 0 w 766"/>
                  <a:gd name="T13" fmla="*/ 327 h 327"/>
                  <a:gd name="T14" fmla="*/ 533 w 766"/>
                  <a:gd name="T15" fmla="*/ 99 h 327"/>
                  <a:gd name="T16" fmla="*/ 766 w 766"/>
                  <a:gd name="T17" fmla="*/ 4 h 327"/>
                  <a:gd name="T18" fmla="*/ 766 w 766"/>
                  <a:gd name="T19" fmla="*/ 4 h 327"/>
                  <a:gd name="T20" fmla="*/ 762 w 766"/>
                  <a:gd name="T21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6" h="327">
                    <a:moveTo>
                      <a:pt x="554" y="88"/>
                    </a:moveTo>
                    <a:lnTo>
                      <a:pt x="762" y="0"/>
                    </a:lnTo>
                    <a:lnTo>
                      <a:pt x="554" y="88"/>
                    </a:lnTo>
                    <a:close/>
                    <a:moveTo>
                      <a:pt x="762" y="0"/>
                    </a:moveTo>
                    <a:lnTo>
                      <a:pt x="554" y="88"/>
                    </a:lnTo>
                    <a:lnTo>
                      <a:pt x="0" y="323"/>
                    </a:lnTo>
                    <a:lnTo>
                      <a:pt x="0" y="327"/>
                    </a:lnTo>
                    <a:lnTo>
                      <a:pt x="533" y="99"/>
                    </a:lnTo>
                    <a:lnTo>
                      <a:pt x="766" y="4"/>
                    </a:lnTo>
                    <a:lnTo>
                      <a:pt x="766" y="4"/>
                    </a:lnTo>
                    <a:lnTo>
                      <a:pt x="76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6" name="Freeform 222"/>
              <p:cNvSpPr>
                <a:spLocks noEditPoints="1"/>
              </p:cNvSpPr>
              <p:nvPr/>
            </p:nvSpPr>
            <p:spPr bwMode="auto">
              <a:xfrm>
                <a:off x="185" y="1719"/>
                <a:ext cx="766" cy="327"/>
              </a:xfrm>
              <a:custGeom>
                <a:avLst/>
                <a:gdLst>
                  <a:gd name="T0" fmla="*/ 554 w 766"/>
                  <a:gd name="T1" fmla="*/ 88 h 327"/>
                  <a:gd name="T2" fmla="*/ 762 w 766"/>
                  <a:gd name="T3" fmla="*/ 0 h 327"/>
                  <a:gd name="T4" fmla="*/ 554 w 766"/>
                  <a:gd name="T5" fmla="*/ 88 h 327"/>
                  <a:gd name="T6" fmla="*/ 762 w 766"/>
                  <a:gd name="T7" fmla="*/ 0 h 327"/>
                  <a:gd name="T8" fmla="*/ 554 w 766"/>
                  <a:gd name="T9" fmla="*/ 88 h 327"/>
                  <a:gd name="T10" fmla="*/ 0 w 766"/>
                  <a:gd name="T11" fmla="*/ 323 h 327"/>
                  <a:gd name="T12" fmla="*/ 0 w 766"/>
                  <a:gd name="T13" fmla="*/ 327 h 327"/>
                  <a:gd name="T14" fmla="*/ 533 w 766"/>
                  <a:gd name="T15" fmla="*/ 99 h 327"/>
                  <a:gd name="T16" fmla="*/ 766 w 766"/>
                  <a:gd name="T17" fmla="*/ 4 h 327"/>
                  <a:gd name="T18" fmla="*/ 766 w 766"/>
                  <a:gd name="T19" fmla="*/ 4 h 327"/>
                  <a:gd name="T20" fmla="*/ 762 w 766"/>
                  <a:gd name="T21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6" h="327">
                    <a:moveTo>
                      <a:pt x="554" y="88"/>
                    </a:moveTo>
                    <a:lnTo>
                      <a:pt x="762" y="0"/>
                    </a:lnTo>
                    <a:lnTo>
                      <a:pt x="554" y="88"/>
                    </a:lnTo>
                    <a:moveTo>
                      <a:pt x="762" y="0"/>
                    </a:moveTo>
                    <a:lnTo>
                      <a:pt x="554" y="88"/>
                    </a:lnTo>
                    <a:lnTo>
                      <a:pt x="0" y="323"/>
                    </a:lnTo>
                    <a:lnTo>
                      <a:pt x="0" y="327"/>
                    </a:lnTo>
                    <a:lnTo>
                      <a:pt x="533" y="99"/>
                    </a:lnTo>
                    <a:lnTo>
                      <a:pt x="766" y="4"/>
                    </a:lnTo>
                    <a:lnTo>
                      <a:pt x="766" y="4"/>
                    </a:lnTo>
                    <a:lnTo>
                      <a:pt x="76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7" name="Freeform 223"/>
              <p:cNvSpPr>
                <a:spLocks/>
              </p:cNvSpPr>
              <p:nvPr/>
            </p:nvSpPr>
            <p:spPr bwMode="auto">
              <a:xfrm>
                <a:off x="879" y="2601"/>
                <a:ext cx="707" cy="452"/>
              </a:xfrm>
              <a:custGeom>
                <a:avLst/>
                <a:gdLst>
                  <a:gd name="T0" fmla="*/ 0 w 707"/>
                  <a:gd name="T1" fmla="*/ 0 h 452"/>
                  <a:gd name="T2" fmla="*/ 707 w 707"/>
                  <a:gd name="T3" fmla="*/ 452 h 452"/>
                  <a:gd name="T4" fmla="*/ 707 w 707"/>
                  <a:gd name="T5" fmla="*/ 452 h 452"/>
                  <a:gd name="T6" fmla="*/ 0 w 707"/>
                  <a:gd name="T7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452">
                    <a:moveTo>
                      <a:pt x="0" y="0"/>
                    </a:moveTo>
                    <a:lnTo>
                      <a:pt x="707" y="452"/>
                    </a:lnTo>
                    <a:lnTo>
                      <a:pt x="707" y="4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8" name="Freeform 224"/>
              <p:cNvSpPr>
                <a:spLocks/>
              </p:cNvSpPr>
              <p:nvPr/>
            </p:nvSpPr>
            <p:spPr bwMode="auto">
              <a:xfrm>
                <a:off x="879" y="2601"/>
                <a:ext cx="707" cy="452"/>
              </a:xfrm>
              <a:custGeom>
                <a:avLst/>
                <a:gdLst>
                  <a:gd name="T0" fmla="*/ 0 w 707"/>
                  <a:gd name="T1" fmla="*/ 0 h 452"/>
                  <a:gd name="T2" fmla="*/ 707 w 707"/>
                  <a:gd name="T3" fmla="*/ 452 h 452"/>
                  <a:gd name="T4" fmla="*/ 707 w 707"/>
                  <a:gd name="T5" fmla="*/ 452 h 452"/>
                  <a:gd name="T6" fmla="*/ 0 w 707"/>
                  <a:gd name="T7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452">
                    <a:moveTo>
                      <a:pt x="0" y="0"/>
                    </a:moveTo>
                    <a:lnTo>
                      <a:pt x="707" y="452"/>
                    </a:lnTo>
                    <a:lnTo>
                      <a:pt x="707" y="452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9" name="Freeform 225"/>
              <p:cNvSpPr>
                <a:spLocks/>
              </p:cNvSpPr>
              <p:nvPr/>
            </p:nvSpPr>
            <p:spPr bwMode="auto">
              <a:xfrm>
                <a:off x="1582" y="192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0" name="Freeform 226"/>
              <p:cNvSpPr>
                <a:spLocks/>
              </p:cNvSpPr>
              <p:nvPr/>
            </p:nvSpPr>
            <p:spPr bwMode="auto">
              <a:xfrm>
                <a:off x="1582" y="192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1" name="Freeform 227"/>
              <p:cNvSpPr>
                <a:spLocks noEditPoints="1"/>
              </p:cNvSpPr>
              <p:nvPr/>
            </p:nvSpPr>
            <p:spPr bwMode="auto">
              <a:xfrm>
                <a:off x="879" y="1929"/>
                <a:ext cx="716" cy="1124"/>
              </a:xfrm>
              <a:custGeom>
                <a:avLst/>
                <a:gdLst>
                  <a:gd name="T0" fmla="*/ 716 w 716"/>
                  <a:gd name="T1" fmla="*/ 1120 h 1124"/>
                  <a:gd name="T2" fmla="*/ 703 w 716"/>
                  <a:gd name="T3" fmla="*/ 3 h 1124"/>
                  <a:gd name="T4" fmla="*/ 716 w 716"/>
                  <a:gd name="T5" fmla="*/ 1120 h 1124"/>
                  <a:gd name="T6" fmla="*/ 703 w 716"/>
                  <a:gd name="T7" fmla="*/ 0 h 1124"/>
                  <a:gd name="T8" fmla="*/ 0 w 716"/>
                  <a:gd name="T9" fmla="*/ 668 h 1124"/>
                  <a:gd name="T10" fmla="*/ 699 w 716"/>
                  <a:gd name="T11" fmla="*/ 3 h 1124"/>
                  <a:gd name="T12" fmla="*/ 711 w 716"/>
                  <a:gd name="T13" fmla="*/ 1124 h 1124"/>
                  <a:gd name="T14" fmla="*/ 716 w 716"/>
                  <a:gd name="T15" fmla="*/ 1124 h 1124"/>
                  <a:gd name="T16" fmla="*/ 716 w 716"/>
                  <a:gd name="T17" fmla="*/ 1124 h 1124"/>
                  <a:gd name="T18" fmla="*/ 716 w 716"/>
                  <a:gd name="T19" fmla="*/ 1120 h 1124"/>
                  <a:gd name="T20" fmla="*/ 703 w 716"/>
                  <a:gd name="T21" fmla="*/ 3 h 1124"/>
                  <a:gd name="T22" fmla="*/ 703 w 716"/>
                  <a:gd name="T2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6" h="1124">
                    <a:moveTo>
                      <a:pt x="716" y="1120"/>
                    </a:moveTo>
                    <a:lnTo>
                      <a:pt x="703" y="3"/>
                    </a:lnTo>
                    <a:lnTo>
                      <a:pt x="716" y="1120"/>
                    </a:lnTo>
                    <a:close/>
                    <a:moveTo>
                      <a:pt x="703" y="0"/>
                    </a:moveTo>
                    <a:lnTo>
                      <a:pt x="0" y="668"/>
                    </a:lnTo>
                    <a:lnTo>
                      <a:pt x="699" y="3"/>
                    </a:lnTo>
                    <a:lnTo>
                      <a:pt x="711" y="1124"/>
                    </a:lnTo>
                    <a:lnTo>
                      <a:pt x="716" y="1124"/>
                    </a:lnTo>
                    <a:lnTo>
                      <a:pt x="716" y="1124"/>
                    </a:lnTo>
                    <a:lnTo>
                      <a:pt x="716" y="1120"/>
                    </a:lnTo>
                    <a:lnTo>
                      <a:pt x="703" y="3"/>
                    </a:lnTo>
                    <a:lnTo>
                      <a:pt x="70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2" name="Freeform 228"/>
              <p:cNvSpPr>
                <a:spLocks noEditPoints="1"/>
              </p:cNvSpPr>
              <p:nvPr/>
            </p:nvSpPr>
            <p:spPr bwMode="auto">
              <a:xfrm>
                <a:off x="879" y="1929"/>
                <a:ext cx="716" cy="1124"/>
              </a:xfrm>
              <a:custGeom>
                <a:avLst/>
                <a:gdLst>
                  <a:gd name="T0" fmla="*/ 716 w 716"/>
                  <a:gd name="T1" fmla="*/ 1120 h 1124"/>
                  <a:gd name="T2" fmla="*/ 703 w 716"/>
                  <a:gd name="T3" fmla="*/ 3 h 1124"/>
                  <a:gd name="T4" fmla="*/ 716 w 716"/>
                  <a:gd name="T5" fmla="*/ 1120 h 1124"/>
                  <a:gd name="T6" fmla="*/ 703 w 716"/>
                  <a:gd name="T7" fmla="*/ 0 h 1124"/>
                  <a:gd name="T8" fmla="*/ 0 w 716"/>
                  <a:gd name="T9" fmla="*/ 668 h 1124"/>
                  <a:gd name="T10" fmla="*/ 699 w 716"/>
                  <a:gd name="T11" fmla="*/ 3 h 1124"/>
                  <a:gd name="T12" fmla="*/ 711 w 716"/>
                  <a:gd name="T13" fmla="*/ 1124 h 1124"/>
                  <a:gd name="T14" fmla="*/ 716 w 716"/>
                  <a:gd name="T15" fmla="*/ 1124 h 1124"/>
                  <a:gd name="T16" fmla="*/ 716 w 716"/>
                  <a:gd name="T17" fmla="*/ 1124 h 1124"/>
                  <a:gd name="T18" fmla="*/ 716 w 716"/>
                  <a:gd name="T19" fmla="*/ 1120 h 1124"/>
                  <a:gd name="T20" fmla="*/ 703 w 716"/>
                  <a:gd name="T21" fmla="*/ 3 h 1124"/>
                  <a:gd name="T22" fmla="*/ 703 w 716"/>
                  <a:gd name="T2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6" h="1124">
                    <a:moveTo>
                      <a:pt x="716" y="1120"/>
                    </a:moveTo>
                    <a:lnTo>
                      <a:pt x="703" y="3"/>
                    </a:lnTo>
                    <a:lnTo>
                      <a:pt x="716" y="1120"/>
                    </a:lnTo>
                    <a:moveTo>
                      <a:pt x="703" y="0"/>
                    </a:moveTo>
                    <a:lnTo>
                      <a:pt x="0" y="668"/>
                    </a:lnTo>
                    <a:lnTo>
                      <a:pt x="699" y="3"/>
                    </a:lnTo>
                    <a:lnTo>
                      <a:pt x="711" y="1124"/>
                    </a:lnTo>
                    <a:lnTo>
                      <a:pt x="716" y="1124"/>
                    </a:lnTo>
                    <a:lnTo>
                      <a:pt x="716" y="1124"/>
                    </a:lnTo>
                    <a:lnTo>
                      <a:pt x="716" y="1120"/>
                    </a:lnTo>
                    <a:lnTo>
                      <a:pt x="703" y="3"/>
                    </a:lnTo>
                    <a:lnTo>
                      <a:pt x="70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3" name="Freeform 229"/>
              <p:cNvSpPr>
                <a:spLocks/>
              </p:cNvSpPr>
              <p:nvPr/>
            </p:nvSpPr>
            <p:spPr bwMode="auto">
              <a:xfrm>
                <a:off x="1595" y="30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4" name="Freeform 230"/>
              <p:cNvSpPr>
                <a:spLocks/>
              </p:cNvSpPr>
              <p:nvPr/>
            </p:nvSpPr>
            <p:spPr bwMode="auto">
              <a:xfrm>
                <a:off x="1595" y="30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5" name="Freeform 231"/>
              <p:cNvSpPr>
                <a:spLocks noEditPoints="1"/>
              </p:cNvSpPr>
              <p:nvPr/>
            </p:nvSpPr>
            <p:spPr bwMode="auto">
              <a:xfrm>
                <a:off x="875" y="1719"/>
                <a:ext cx="711" cy="878"/>
              </a:xfrm>
              <a:custGeom>
                <a:avLst/>
                <a:gdLst>
                  <a:gd name="T0" fmla="*/ 4 w 711"/>
                  <a:gd name="T1" fmla="*/ 871 h 878"/>
                  <a:gd name="T2" fmla="*/ 80 w 711"/>
                  <a:gd name="T3" fmla="*/ 4 h 878"/>
                  <a:gd name="T4" fmla="*/ 703 w 711"/>
                  <a:gd name="T5" fmla="*/ 210 h 878"/>
                  <a:gd name="T6" fmla="*/ 703 w 711"/>
                  <a:gd name="T7" fmla="*/ 210 h 878"/>
                  <a:gd name="T8" fmla="*/ 4 w 711"/>
                  <a:gd name="T9" fmla="*/ 871 h 878"/>
                  <a:gd name="T10" fmla="*/ 703 w 711"/>
                  <a:gd name="T11" fmla="*/ 206 h 878"/>
                  <a:gd name="T12" fmla="*/ 80 w 711"/>
                  <a:gd name="T13" fmla="*/ 0 h 878"/>
                  <a:gd name="T14" fmla="*/ 703 w 711"/>
                  <a:gd name="T15" fmla="*/ 206 h 878"/>
                  <a:gd name="T16" fmla="*/ 80 w 711"/>
                  <a:gd name="T17" fmla="*/ 0 h 878"/>
                  <a:gd name="T18" fmla="*/ 80 w 711"/>
                  <a:gd name="T19" fmla="*/ 0 h 878"/>
                  <a:gd name="T20" fmla="*/ 80 w 711"/>
                  <a:gd name="T21" fmla="*/ 4 h 878"/>
                  <a:gd name="T22" fmla="*/ 76 w 711"/>
                  <a:gd name="T23" fmla="*/ 4 h 878"/>
                  <a:gd name="T24" fmla="*/ 76 w 711"/>
                  <a:gd name="T25" fmla="*/ 4 h 878"/>
                  <a:gd name="T26" fmla="*/ 76 w 711"/>
                  <a:gd name="T27" fmla="*/ 4 h 878"/>
                  <a:gd name="T28" fmla="*/ 76 w 711"/>
                  <a:gd name="T29" fmla="*/ 4 h 878"/>
                  <a:gd name="T30" fmla="*/ 76 w 711"/>
                  <a:gd name="T31" fmla="*/ 4 h 878"/>
                  <a:gd name="T32" fmla="*/ 76 w 711"/>
                  <a:gd name="T33" fmla="*/ 4 h 878"/>
                  <a:gd name="T34" fmla="*/ 34 w 711"/>
                  <a:gd name="T35" fmla="*/ 500 h 878"/>
                  <a:gd name="T36" fmla="*/ 0 w 711"/>
                  <a:gd name="T37" fmla="*/ 874 h 878"/>
                  <a:gd name="T38" fmla="*/ 0 w 711"/>
                  <a:gd name="T39" fmla="*/ 874 h 878"/>
                  <a:gd name="T40" fmla="*/ 0 w 711"/>
                  <a:gd name="T41" fmla="*/ 874 h 878"/>
                  <a:gd name="T42" fmla="*/ 4 w 711"/>
                  <a:gd name="T43" fmla="*/ 874 h 878"/>
                  <a:gd name="T44" fmla="*/ 4 w 711"/>
                  <a:gd name="T45" fmla="*/ 878 h 878"/>
                  <a:gd name="T46" fmla="*/ 4 w 711"/>
                  <a:gd name="T47" fmla="*/ 878 h 878"/>
                  <a:gd name="T48" fmla="*/ 4 w 711"/>
                  <a:gd name="T49" fmla="*/ 878 h 878"/>
                  <a:gd name="T50" fmla="*/ 707 w 711"/>
                  <a:gd name="T51" fmla="*/ 210 h 878"/>
                  <a:gd name="T52" fmla="*/ 711 w 711"/>
                  <a:gd name="T53" fmla="*/ 210 h 878"/>
                  <a:gd name="T54" fmla="*/ 707 w 711"/>
                  <a:gd name="T55" fmla="*/ 210 h 878"/>
                  <a:gd name="T56" fmla="*/ 707 w 711"/>
                  <a:gd name="T57" fmla="*/ 206 h 878"/>
                  <a:gd name="T58" fmla="*/ 703 w 711"/>
                  <a:gd name="T59" fmla="*/ 206 h 878"/>
                  <a:gd name="T60" fmla="*/ 80 w 711"/>
                  <a:gd name="T61" fmla="*/ 0 h 878"/>
                  <a:gd name="T62" fmla="*/ 80 w 711"/>
                  <a:gd name="T63" fmla="*/ 0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11" h="878">
                    <a:moveTo>
                      <a:pt x="4" y="871"/>
                    </a:moveTo>
                    <a:lnTo>
                      <a:pt x="80" y="4"/>
                    </a:lnTo>
                    <a:lnTo>
                      <a:pt x="703" y="210"/>
                    </a:lnTo>
                    <a:lnTo>
                      <a:pt x="703" y="210"/>
                    </a:lnTo>
                    <a:lnTo>
                      <a:pt x="4" y="871"/>
                    </a:lnTo>
                    <a:close/>
                    <a:moveTo>
                      <a:pt x="703" y="206"/>
                    </a:moveTo>
                    <a:lnTo>
                      <a:pt x="80" y="0"/>
                    </a:lnTo>
                    <a:lnTo>
                      <a:pt x="703" y="206"/>
                    </a:lnTo>
                    <a:close/>
                    <a:moveTo>
                      <a:pt x="80" y="0"/>
                    </a:moveTo>
                    <a:lnTo>
                      <a:pt x="80" y="0"/>
                    </a:lnTo>
                    <a:lnTo>
                      <a:pt x="80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34" y="50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707" y="210"/>
                    </a:lnTo>
                    <a:lnTo>
                      <a:pt x="711" y="210"/>
                    </a:lnTo>
                    <a:lnTo>
                      <a:pt x="707" y="210"/>
                    </a:lnTo>
                    <a:lnTo>
                      <a:pt x="707" y="206"/>
                    </a:lnTo>
                    <a:lnTo>
                      <a:pt x="703" y="206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6" name="Freeform 232"/>
              <p:cNvSpPr>
                <a:spLocks noEditPoints="1"/>
              </p:cNvSpPr>
              <p:nvPr/>
            </p:nvSpPr>
            <p:spPr bwMode="auto">
              <a:xfrm>
                <a:off x="875" y="1719"/>
                <a:ext cx="711" cy="878"/>
              </a:xfrm>
              <a:custGeom>
                <a:avLst/>
                <a:gdLst>
                  <a:gd name="T0" fmla="*/ 4 w 711"/>
                  <a:gd name="T1" fmla="*/ 871 h 878"/>
                  <a:gd name="T2" fmla="*/ 80 w 711"/>
                  <a:gd name="T3" fmla="*/ 4 h 878"/>
                  <a:gd name="T4" fmla="*/ 703 w 711"/>
                  <a:gd name="T5" fmla="*/ 210 h 878"/>
                  <a:gd name="T6" fmla="*/ 703 w 711"/>
                  <a:gd name="T7" fmla="*/ 210 h 878"/>
                  <a:gd name="T8" fmla="*/ 4 w 711"/>
                  <a:gd name="T9" fmla="*/ 871 h 878"/>
                  <a:gd name="T10" fmla="*/ 703 w 711"/>
                  <a:gd name="T11" fmla="*/ 206 h 878"/>
                  <a:gd name="T12" fmla="*/ 80 w 711"/>
                  <a:gd name="T13" fmla="*/ 0 h 878"/>
                  <a:gd name="T14" fmla="*/ 703 w 711"/>
                  <a:gd name="T15" fmla="*/ 206 h 878"/>
                  <a:gd name="T16" fmla="*/ 80 w 711"/>
                  <a:gd name="T17" fmla="*/ 0 h 878"/>
                  <a:gd name="T18" fmla="*/ 80 w 711"/>
                  <a:gd name="T19" fmla="*/ 0 h 878"/>
                  <a:gd name="T20" fmla="*/ 80 w 711"/>
                  <a:gd name="T21" fmla="*/ 4 h 878"/>
                  <a:gd name="T22" fmla="*/ 76 w 711"/>
                  <a:gd name="T23" fmla="*/ 4 h 878"/>
                  <a:gd name="T24" fmla="*/ 76 w 711"/>
                  <a:gd name="T25" fmla="*/ 4 h 878"/>
                  <a:gd name="T26" fmla="*/ 76 w 711"/>
                  <a:gd name="T27" fmla="*/ 4 h 878"/>
                  <a:gd name="T28" fmla="*/ 76 w 711"/>
                  <a:gd name="T29" fmla="*/ 4 h 878"/>
                  <a:gd name="T30" fmla="*/ 76 w 711"/>
                  <a:gd name="T31" fmla="*/ 4 h 878"/>
                  <a:gd name="T32" fmla="*/ 76 w 711"/>
                  <a:gd name="T33" fmla="*/ 4 h 878"/>
                  <a:gd name="T34" fmla="*/ 34 w 711"/>
                  <a:gd name="T35" fmla="*/ 500 h 878"/>
                  <a:gd name="T36" fmla="*/ 0 w 711"/>
                  <a:gd name="T37" fmla="*/ 874 h 878"/>
                  <a:gd name="T38" fmla="*/ 0 w 711"/>
                  <a:gd name="T39" fmla="*/ 874 h 878"/>
                  <a:gd name="T40" fmla="*/ 0 w 711"/>
                  <a:gd name="T41" fmla="*/ 874 h 878"/>
                  <a:gd name="T42" fmla="*/ 4 w 711"/>
                  <a:gd name="T43" fmla="*/ 874 h 878"/>
                  <a:gd name="T44" fmla="*/ 4 w 711"/>
                  <a:gd name="T45" fmla="*/ 878 h 878"/>
                  <a:gd name="T46" fmla="*/ 4 w 711"/>
                  <a:gd name="T47" fmla="*/ 878 h 878"/>
                  <a:gd name="T48" fmla="*/ 4 w 711"/>
                  <a:gd name="T49" fmla="*/ 878 h 878"/>
                  <a:gd name="T50" fmla="*/ 707 w 711"/>
                  <a:gd name="T51" fmla="*/ 210 h 878"/>
                  <a:gd name="T52" fmla="*/ 711 w 711"/>
                  <a:gd name="T53" fmla="*/ 210 h 878"/>
                  <a:gd name="T54" fmla="*/ 707 w 711"/>
                  <a:gd name="T55" fmla="*/ 210 h 878"/>
                  <a:gd name="T56" fmla="*/ 707 w 711"/>
                  <a:gd name="T57" fmla="*/ 206 h 878"/>
                  <a:gd name="T58" fmla="*/ 703 w 711"/>
                  <a:gd name="T59" fmla="*/ 206 h 878"/>
                  <a:gd name="T60" fmla="*/ 80 w 711"/>
                  <a:gd name="T61" fmla="*/ 0 h 878"/>
                  <a:gd name="T62" fmla="*/ 80 w 711"/>
                  <a:gd name="T63" fmla="*/ 0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11" h="878">
                    <a:moveTo>
                      <a:pt x="4" y="871"/>
                    </a:moveTo>
                    <a:lnTo>
                      <a:pt x="80" y="4"/>
                    </a:lnTo>
                    <a:lnTo>
                      <a:pt x="703" y="210"/>
                    </a:lnTo>
                    <a:lnTo>
                      <a:pt x="703" y="210"/>
                    </a:lnTo>
                    <a:lnTo>
                      <a:pt x="4" y="871"/>
                    </a:lnTo>
                    <a:moveTo>
                      <a:pt x="703" y="206"/>
                    </a:moveTo>
                    <a:lnTo>
                      <a:pt x="80" y="0"/>
                    </a:lnTo>
                    <a:lnTo>
                      <a:pt x="703" y="206"/>
                    </a:lnTo>
                    <a:moveTo>
                      <a:pt x="80" y="0"/>
                    </a:moveTo>
                    <a:lnTo>
                      <a:pt x="80" y="0"/>
                    </a:lnTo>
                    <a:lnTo>
                      <a:pt x="80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34" y="50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707" y="210"/>
                    </a:lnTo>
                    <a:lnTo>
                      <a:pt x="711" y="210"/>
                    </a:lnTo>
                    <a:lnTo>
                      <a:pt x="707" y="210"/>
                    </a:lnTo>
                    <a:lnTo>
                      <a:pt x="707" y="206"/>
                    </a:lnTo>
                    <a:lnTo>
                      <a:pt x="703" y="206"/>
                    </a:lnTo>
                    <a:lnTo>
                      <a:pt x="80" y="0"/>
                    </a:lnTo>
                    <a:lnTo>
                      <a:pt x="8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7" name="Freeform 233"/>
              <p:cNvSpPr>
                <a:spLocks/>
              </p:cNvSpPr>
              <p:nvPr/>
            </p:nvSpPr>
            <p:spPr bwMode="auto">
              <a:xfrm>
                <a:off x="5059" y="103"/>
                <a:ext cx="338" cy="510"/>
              </a:xfrm>
              <a:custGeom>
                <a:avLst/>
                <a:gdLst>
                  <a:gd name="T0" fmla="*/ 338 w 338"/>
                  <a:gd name="T1" fmla="*/ 0 h 510"/>
                  <a:gd name="T2" fmla="*/ 0 w 338"/>
                  <a:gd name="T3" fmla="*/ 510 h 510"/>
                  <a:gd name="T4" fmla="*/ 0 w 338"/>
                  <a:gd name="T5" fmla="*/ 510 h 510"/>
                  <a:gd name="T6" fmla="*/ 338 w 338"/>
                  <a:gd name="T7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510">
                    <a:moveTo>
                      <a:pt x="338" y="0"/>
                    </a:moveTo>
                    <a:lnTo>
                      <a:pt x="0" y="510"/>
                    </a:lnTo>
                    <a:lnTo>
                      <a:pt x="0" y="510"/>
                    </a:lnTo>
                    <a:lnTo>
                      <a:pt x="3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8" name="Freeform 234"/>
              <p:cNvSpPr>
                <a:spLocks/>
              </p:cNvSpPr>
              <p:nvPr/>
            </p:nvSpPr>
            <p:spPr bwMode="auto">
              <a:xfrm>
                <a:off x="5059" y="103"/>
                <a:ext cx="338" cy="510"/>
              </a:xfrm>
              <a:custGeom>
                <a:avLst/>
                <a:gdLst>
                  <a:gd name="T0" fmla="*/ 338 w 338"/>
                  <a:gd name="T1" fmla="*/ 0 h 510"/>
                  <a:gd name="T2" fmla="*/ 0 w 338"/>
                  <a:gd name="T3" fmla="*/ 510 h 510"/>
                  <a:gd name="T4" fmla="*/ 0 w 338"/>
                  <a:gd name="T5" fmla="*/ 510 h 510"/>
                  <a:gd name="T6" fmla="*/ 338 w 338"/>
                  <a:gd name="T7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510">
                    <a:moveTo>
                      <a:pt x="338" y="0"/>
                    </a:moveTo>
                    <a:lnTo>
                      <a:pt x="0" y="510"/>
                    </a:lnTo>
                    <a:lnTo>
                      <a:pt x="0" y="510"/>
                    </a:lnTo>
                    <a:lnTo>
                      <a:pt x="33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9" name="Freeform 235"/>
              <p:cNvSpPr>
                <a:spLocks/>
              </p:cNvSpPr>
              <p:nvPr/>
            </p:nvSpPr>
            <p:spPr bwMode="auto">
              <a:xfrm>
                <a:off x="5080" y="103"/>
                <a:ext cx="313" cy="0"/>
              </a:xfrm>
              <a:custGeom>
                <a:avLst/>
                <a:gdLst>
                  <a:gd name="T0" fmla="*/ 313 w 313"/>
                  <a:gd name="T1" fmla="*/ 0 w 313"/>
                  <a:gd name="T2" fmla="*/ 313 w 3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13">
                    <a:moveTo>
                      <a:pt x="313" y="0"/>
                    </a:moveTo>
                    <a:lnTo>
                      <a:pt x="0" y="0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0" name="Freeform 236"/>
              <p:cNvSpPr>
                <a:spLocks/>
              </p:cNvSpPr>
              <p:nvPr/>
            </p:nvSpPr>
            <p:spPr bwMode="auto">
              <a:xfrm>
                <a:off x="5080" y="103"/>
                <a:ext cx="313" cy="0"/>
              </a:xfrm>
              <a:custGeom>
                <a:avLst/>
                <a:gdLst>
                  <a:gd name="T0" fmla="*/ 313 w 313"/>
                  <a:gd name="T1" fmla="*/ 0 w 313"/>
                  <a:gd name="T2" fmla="*/ 313 w 3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13">
                    <a:moveTo>
                      <a:pt x="313" y="0"/>
                    </a:moveTo>
                    <a:lnTo>
                      <a:pt x="0" y="0"/>
                    </a:lnTo>
                    <a:lnTo>
                      <a:pt x="31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1" name="Freeform 237"/>
              <p:cNvSpPr>
                <a:spLocks/>
              </p:cNvSpPr>
              <p:nvPr/>
            </p:nvSpPr>
            <p:spPr bwMode="auto">
              <a:xfrm>
                <a:off x="4487" y="106"/>
                <a:ext cx="563" cy="515"/>
              </a:xfrm>
              <a:custGeom>
                <a:avLst/>
                <a:gdLst>
                  <a:gd name="T0" fmla="*/ 8 w 563"/>
                  <a:gd name="T1" fmla="*/ 0 h 515"/>
                  <a:gd name="T2" fmla="*/ 0 w 563"/>
                  <a:gd name="T3" fmla="*/ 0 h 515"/>
                  <a:gd name="T4" fmla="*/ 0 w 563"/>
                  <a:gd name="T5" fmla="*/ 0 h 515"/>
                  <a:gd name="T6" fmla="*/ 0 w 563"/>
                  <a:gd name="T7" fmla="*/ 0 h 515"/>
                  <a:gd name="T8" fmla="*/ 72 w 563"/>
                  <a:gd name="T9" fmla="*/ 67 h 515"/>
                  <a:gd name="T10" fmla="*/ 563 w 563"/>
                  <a:gd name="T11" fmla="*/ 515 h 515"/>
                  <a:gd name="T12" fmla="*/ 563 w 563"/>
                  <a:gd name="T13" fmla="*/ 515 h 515"/>
                  <a:gd name="T14" fmla="*/ 563 w 563"/>
                  <a:gd name="T15" fmla="*/ 515 h 515"/>
                  <a:gd name="T16" fmla="*/ 563 w 563"/>
                  <a:gd name="T17" fmla="*/ 515 h 515"/>
                  <a:gd name="T18" fmla="*/ 563 w 563"/>
                  <a:gd name="T19" fmla="*/ 511 h 515"/>
                  <a:gd name="T20" fmla="*/ 8 w 563"/>
                  <a:gd name="T2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3" h="515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67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2" name="Freeform 238"/>
              <p:cNvSpPr>
                <a:spLocks/>
              </p:cNvSpPr>
              <p:nvPr/>
            </p:nvSpPr>
            <p:spPr bwMode="auto">
              <a:xfrm>
                <a:off x="4487" y="106"/>
                <a:ext cx="563" cy="515"/>
              </a:xfrm>
              <a:custGeom>
                <a:avLst/>
                <a:gdLst>
                  <a:gd name="T0" fmla="*/ 8 w 563"/>
                  <a:gd name="T1" fmla="*/ 0 h 515"/>
                  <a:gd name="T2" fmla="*/ 0 w 563"/>
                  <a:gd name="T3" fmla="*/ 0 h 515"/>
                  <a:gd name="T4" fmla="*/ 0 w 563"/>
                  <a:gd name="T5" fmla="*/ 0 h 515"/>
                  <a:gd name="T6" fmla="*/ 0 w 563"/>
                  <a:gd name="T7" fmla="*/ 0 h 515"/>
                  <a:gd name="T8" fmla="*/ 72 w 563"/>
                  <a:gd name="T9" fmla="*/ 67 h 515"/>
                  <a:gd name="T10" fmla="*/ 563 w 563"/>
                  <a:gd name="T11" fmla="*/ 515 h 515"/>
                  <a:gd name="T12" fmla="*/ 563 w 563"/>
                  <a:gd name="T13" fmla="*/ 515 h 515"/>
                  <a:gd name="T14" fmla="*/ 563 w 563"/>
                  <a:gd name="T15" fmla="*/ 515 h 515"/>
                  <a:gd name="T16" fmla="*/ 563 w 563"/>
                  <a:gd name="T17" fmla="*/ 515 h 515"/>
                  <a:gd name="T18" fmla="*/ 563 w 563"/>
                  <a:gd name="T19" fmla="*/ 511 h 515"/>
                  <a:gd name="T20" fmla="*/ 8 w 563"/>
                  <a:gd name="T2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3" h="515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67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1"/>
                    </a:lnTo>
                    <a:lnTo>
                      <a:pt x="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3" name="Freeform 239"/>
              <p:cNvSpPr>
                <a:spLocks/>
              </p:cNvSpPr>
              <p:nvPr/>
            </p:nvSpPr>
            <p:spPr bwMode="auto">
              <a:xfrm>
                <a:off x="4483" y="103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0 w 4"/>
                  <a:gd name="T5" fmla="*/ 0 h 3"/>
                  <a:gd name="T6" fmla="*/ 4 w 4"/>
                  <a:gd name="T7" fmla="*/ 0 h 3"/>
                  <a:gd name="T8" fmla="*/ 4 w 4"/>
                  <a:gd name="T9" fmla="*/ 3 h 3"/>
                  <a:gd name="T10" fmla="*/ 4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4" name="Freeform 240"/>
              <p:cNvSpPr>
                <a:spLocks/>
              </p:cNvSpPr>
              <p:nvPr/>
            </p:nvSpPr>
            <p:spPr bwMode="auto">
              <a:xfrm>
                <a:off x="4483" y="103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0 w 4"/>
                  <a:gd name="T5" fmla="*/ 0 h 3"/>
                  <a:gd name="T6" fmla="*/ 4 w 4"/>
                  <a:gd name="T7" fmla="*/ 0 h 3"/>
                  <a:gd name="T8" fmla="*/ 4 w 4"/>
                  <a:gd name="T9" fmla="*/ 3 h 3"/>
                  <a:gd name="T10" fmla="*/ 4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5" name="Rectangle 241"/>
              <p:cNvSpPr>
                <a:spLocks noChangeArrowheads="1"/>
              </p:cNvSpPr>
              <p:nvPr/>
            </p:nvSpPr>
            <p:spPr bwMode="auto">
              <a:xfrm>
                <a:off x="5402" y="99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6" name="Rectangle 242"/>
              <p:cNvSpPr>
                <a:spLocks noChangeArrowheads="1"/>
              </p:cNvSpPr>
              <p:nvPr/>
            </p:nvSpPr>
            <p:spPr bwMode="auto">
              <a:xfrm>
                <a:off x="5402" y="99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7" name="Freeform 243"/>
              <p:cNvSpPr>
                <a:spLocks/>
              </p:cNvSpPr>
              <p:nvPr/>
            </p:nvSpPr>
            <p:spPr bwMode="auto">
              <a:xfrm>
                <a:off x="4470" y="-4"/>
                <a:ext cx="923" cy="110"/>
              </a:xfrm>
              <a:custGeom>
                <a:avLst/>
                <a:gdLst>
                  <a:gd name="T0" fmla="*/ 4 w 923"/>
                  <a:gd name="T1" fmla="*/ 0 h 110"/>
                  <a:gd name="T2" fmla="*/ 0 w 923"/>
                  <a:gd name="T3" fmla="*/ 0 h 110"/>
                  <a:gd name="T4" fmla="*/ 17 w 923"/>
                  <a:gd name="T5" fmla="*/ 107 h 110"/>
                  <a:gd name="T6" fmla="*/ 17 w 923"/>
                  <a:gd name="T7" fmla="*/ 110 h 110"/>
                  <a:gd name="T8" fmla="*/ 17 w 923"/>
                  <a:gd name="T9" fmla="*/ 110 h 110"/>
                  <a:gd name="T10" fmla="*/ 17 w 923"/>
                  <a:gd name="T11" fmla="*/ 110 h 110"/>
                  <a:gd name="T12" fmla="*/ 17 w 923"/>
                  <a:gd name="T13" fmla="*/ 110 h 110"/>
                  <a:gd name="T14" fmla="*/ 25 w 923"/>
                  <a:gd name="T15" fmla="*/ 110 h 110"/>
                  <a:gd name="T16" fmla="*/ 610 w 923"/>
                  <a:gd name="T17" fmla="*/ 107 h 110"/>
                  <a:gd name="T18" fmla="*/ 923 w 923"/>
                  <a:gd name="T19" fmla="*/ 107 h 110"/>
                  <a:gd name="T20" fmla="*/ 923 w 923"/>
                  <a:gd name="T21" fmla="*/ 103 h 110"/>
                  <a:gd name="T22" fmla="*/ 919 w 923"/>
                  <a:gd name="T23" fmla="*/ 103 h 110"/>
                  <a:gd name="T24" fmla="*/ 614 w 923"/>
                  <a:gd name="T25" fmla="*/ 103 h 110"/>
                  <a:gd name="T26" fmla="*/ 21 w 923"/>
                  <a:gd name="T27" fmla="*/ 107 h 110"/>
                  <a:gd name="T28" fmla="*/ 4 w 923"/>
                  <a:gd name="T2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3" h="110">
                    <a:moveTo>
                      <a:pt x="4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0"/>
                    </a:lnTo>
                    <a:lnTo>
                      <a:pt x="610" y="107"/>
                    </a:lnTo>
                    <a:lnTo>
                      <a:pt x="923" y="107"/>
                    </a:lnTo>
                    <a:lnTo>
                      <a:pt x="923" y="103"/>
                    </a:lnTo>
                    <a:lnTo>
                      <a:pt x="919" y="103"/>
                    </a:lnTo>
                    <a:lnTo>
                      <a:pt x="614" y="103"/>
                    </a:lnTo>
                    <a:lnTo>
                      <a:pt x="21" y="107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8" name="Freeform 244"/>
              <p:cNvSpPr>
                <a:spLocks/>
              </p:cNvSpPr>
              <p:nvPr/>
            </p:nvSpPr>
            <p:spPr bwMode="auto">
              <a:xfrm>
                <a:off x="4470" y="-4"/>
                <a:ext cx="923" cy="110"/>
              </a:xfrm>
              <a:custGeom>
                <a:avLst/>
                <a:gdLst>
                  <a:gd name="T0" fmla="*/ 4 w 923"/>
                  <a:gd name="T1" fmla="*/ 0 h 110"/>
                  <a:gd name="T2" fmla="*/ 0 w 923"/>
                  <a:gd name="T3" fmla="*/ 0 h 110"/>
                  <a:gd name="T4" fmla="*/ 17 w 923"/>
                  <a:gd name="T5" fmla="*/ 107 h 110"/>
                  <a:gd name="T6" fmla="*/ 17 w 923"/>
                  <a:gd name="T7" fmla="*/ 110 h 110"/>
                  <a:gd name="T8" fmla="*/ 17 w 923"/>
                  <a:gd name="T9" fmla="*/ 110 h 110"/>
                  <a:gd name="T10" fmla="*/ 17 w 923"/>
                  <a:gd name="T11" fmla="*/ 110 h 110"/>
                  <a:gd name="T12" fmla="*/ 17 w 923"/>
                  <a:gd name="T13" fmla="*/ 110 h 110"/>
                  <a:gd name="T14" fmla="*/ 25 w 923"/>
                  <a:gd name="T15" fmla="*/ 110 h 110"/>
                  <a:gd name="T16" fmla="*/ 610 w 923"/>
                  <a:gd name="T17" fmla="*/ 107 h 110"/>
                  <a:gd name="T18" fmla="*/ 923 w 923"/>
                  <a:gd name="T19" fmla="*/ 107 h 110"/>
                  <a:gd name="T20" fmla="*/ 923 w 923"/>
                  <a:gd name="T21" fmla="*/ 103 h 110"/>
                  <a:gd name="T22" fmla="*/ 919 w 923"/>
                  <a:gd name="T23" fmla="*/ 103 h 110"/>
                  <a:gd name="T24" fmla="*/ 614 w 923"/>
                  <a:gd name="T25" fmla="*/ 103 h 110"/>
                  <a:gd name="T26" fmla="*/ 21 w 923"/>
                  <a:gd name="T27" fmla="*/ 107 h 110"/>
                  <a:gd name="T28" fmla="*/ 4 w 923"/>
                  <a:gd name="T2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3" h="110">
                    <a:moveTo>
                      <a:pt x="4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0"/>
                    </a:lnTo>
                    <a:lnTo>
                      <a:pt x="610" y="107"/>
                    </a:lnTo>
                    <a:lnTo>
                      <a:pt x="923" y="107"/>
                    </a:lnTo>
                    <a:lnTo>
                      <a:pt x="923" y="103"/>
                    </a:lnTo>
                    <a:lnTo>
                      <a:pt x="919" y="103"/>
                    </a:lnTo>
                    <a:lnTo>
                      <a:pt x="614" y="103"/>
                    </a:lnTo>
                    <a:lnTo>
                      <a:pt x="21" y="107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9" name="Freeform 245"/>
              <p:cNvSpPr>
                <a:spLocks/>
              </p:cNvSpPr>
              <p:nvPr/>
            </p:nvSpPr>
            <p:spPr bwMode="auto">
              <a:xfrm>
                <a:off x="5219" y="-4"/>
                <a:ext cx="174" cy="103"/>
              </a:xfrm>
              <a:custGeom>
                <a:avLst/>
                <a:gdLst>
                  <a:gd name="T0" fmla="*/ 1 w 41"/>
                  <a:gd name="T1" fmla="*/ 0 h 28"/>
                  <a:gd name="T2" fmla="*/ 0 w 41"/>
                  <a:gd name="T3" fmla="*/ 0 h 28"/>
                  <a:gd name="T4" fmla="*/ 40 w 41"/>
                  <a:gd name="T5" fmla="*/ 28 h 28"/>
                  <a:gd name="T6" fmla="*/ 41 w 41"/>
                  <a:gd name="T7" fmla="*/ 28 h 28"/>
                  <a:gd name="T8" fmla="*/ 41 w 41"/>
                  <a:gd name="T9" fmla="*/ 28 h 28"/>
                  <a:gd name="T10" fmla="*/ 41 w 41"/>
                  <a:gd name="T11" fmla="*/ 28 h 28"/>
                  <a:gd name="T12" fmla="*/ 41 w 41"/>
                  <a:gd name="T13" fmla="*/ 28 h 28"/>
                  <a:gd name="T14" fmla="*/ 41 w 41"/>
                  <a:gd name="T15" fmla="*/ 27 h 28"/>
                  <a:gd name="T16" fmla="*/ 1 w 41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8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0" name="Freeform 246"/>
              <p:cNvSpPr>
                <a:spLocks/>
              </p:cNvSpPr>
              <p:nvPr/>
            </p:nvSpPr>
            <p:spPr bwMode="auto">
              <a:xfrm>
                <a:off x="5579" y="-4"/>
                <a:ext cx="500" cy="77"/>
              </a:xfrm>
              <a:custGeom>
                <a:avLst/>
                <a:gdLst>
                  <a:gd name="T0" fmla="*/ 500 w 500"/>
                  <a:gd name="T1" fmla="*/ 0 h 77"/>
                  <a:gd name="T2" fmla="*/ 500 w 500"/>
                  <a:gd name="T3" fmla="*/ 0 h 77"/>
                  <a:gd name="T4" fmla="*/ 0 w 500"/>
                  <a:gd name="T5" fmla="*/ 77 h 77"/>
                  <a:gd name="T6" fmla="*/ 500 w 500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77">
                    <a:moveTo>
                      <a:pt x="500" y="0"/>
                    </a:moveTo>
                    <a:lnTo>
                      <a:pt x="500" y="0"/>
                    </a:lnTo>
                    <a:lnTo>
                      <a:pt x="0" y="77"/>
                    </a:lnTo>
                    <a:lnTo>
                      <a:pt x="5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1" name="Freeform 247"/>
              <p:cNvSpPr>
                <a:spLocks/>
              </p:cNvSpPr>
              <p:nvPr/>
            </p:nvSpPr>
            <p:spPr bwMode="auto">
              <a:xfrm>
                <a:off x="5579" y="-4"/>
                <a:ext cx="500" cy="77"/>
              </a:xfrm>
              <a:custGeom>
                <a:avLst/>
                <a:gdLst>
                  <a:gd name="T0" fmla="*/ 500 w 500"/>
                  <a:gd name="T1" fmla="*/ 0 h 77"/>
                  <a:gd name="T2" fmla="*/ 500 w 500"/>
                  <a:gd name="T3" fmla="*/ 0 h 77"/>
                  <a:gd name="T4" fmla="*/ 0 w 500"/>
                  <a:gd name="T5" fmla="*/ 77 h 77"/>
                  <a:gd name="T6" fmla="*/ 500 w 500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77">
                    <a:moveTo>
                      <a:pt x="500" y="0"/>
                    </a:moveTo>
                    <a:lnTo>
                      <a:pt x="500" y="0"/>
                    </a:lnTo>
                    <a:lnTo>
                      <a:pt x="0" y="77"/>
                    </a:lnTo>
                    <a:lnTo>
                      <a:pt x="50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2" name="Freeform 248"/>
              <p:cNvSpPr>
                <a:spLocks/>
              </p:cNvSpPr>
              <p:nvPr/>
            </p:nvSpPr>
            <p:spPr bwMode="auto">
              <a:xfrm>
                <a:off x="5376" y="-4"/>
                <a:ext cx="21" cy="103"/>
              </a:xfrm>
              <a:custGeom>
                <a:avLst/>
                <a:gdLst>
                  <a:gd name="T0" fmla="*/ 4 w 21"/>
                  <a:gd name="T1" fmla="*/ 0 h 103"/>
                  <a:gd name="T2" fmla="*/ 0 w 21"/>
                  <a:gd name="T3" fmla="*/ 0 h 103"/>
                  <a:gd name="T4" fmla="*/ 17 w 21"/>
                  <a:gd name="T5" fmla="*/ 99 h 103"/>
                  <a:gd name="T6" fmla="*/ 17 w 21"/>
                  <a:gd name="T7" fmla="*/ 103 h 103"/>
                  <a:gd name="T8" fmla="*/ 17 w 21"/>
                  <a:gd name="T9" fmla="*/ 103 h 103"/>
                  <a:gd name="T10" fmla="*/ 17 w 21"/>
                  <a:gd name="T11" fmla="*/ 99 h 103"/>
                  <a:gd name="T12" fmla="*/ 21 w 21"/>
                  <a:gd name="T13" fmla="*/ 103 h 103"/>
                  <a:gd name="T14" fmla="*/ 21 w 21"/>
                  <a:gd name="T15" fmla="*/ 103 h 103"/>
                  <a:gd name="T16" fmla="*/ 4 w 21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3">
                    <a:moveTo>
                      <a:pt x="4" y="0"/>
                    </a:moveTo>
                    <a:lnTo>
                      <a:pt x="0" y="0"/>
                    </a:lnTo>
                    <a:lnTo>
                      <a:pt x="17" y="99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7" y="99"/>
                    </a:lnTo>
                    <a:lnTo>
                      <a:pt x="21" y="103"/>
                    </a:lnTo>
                    <a:lnTo>
                      <a:pt x="21" y="10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3" name="Freeform 249"/>
              <p:cNvSpPr>
                <a:spLocks/>
              </p:cNvSpPr>
              <p:nvPr/>
            </p:nvSpPr>
            <p:spPr bwMode="auto">
              <a:xfrm>
                <a:off x="5376" y="-4"/>
                <a:ext cx="21" cy="103"/>
              </a:xfrm>
              <a:custGeom>
                <a:avLst/>
                <a:gdLst>
                  <a:gd name="T0" fmla="*/ 4 w 21"/>
                  <a:gd name="T1" fmla="*/ 0 h 103"/>
                  <a:gd name="T2" fmla="*/ 0 w 21"/>
                  <a:gd name="T3" fmla="*/ 0 h 103"/>
                  <a:gd name="T4" fmla="*/ 17 w 21"/>
                  <a:gd name="T5" fmla="*/ 99 h 103"/>
                  <a:gd name="T6" fmla="*/ 17 w 21"/>
                  <a:gd name="T7" fmla="*/ 103 h 103"/>
                  <a:gd name="T8" fmla="*/ 17 w 21"/>
                  <a:gd name="T9" fmla="*/ 103 h 103"/>
                  <a:gd name="T10" fmla="*/ 17 w 21"/>
                  <a:gd name="T11" fmla="*/ 99 h 103"/>
                  <a:gd name="T12" fmla="*/ 21 w 21"/>
                  <a:gd name="T13" fmla="*/ 103 h 103"/>
                  <a:gd name="T14" fmla="*/ 21 w 21"/>
                  <a:gd name="T15" fmla="*/ 103 h 103"/>
                  <a:gd name="T16" fmla="*/ 4 w 21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3">
                    <a:moveTo>
                      <a:pt x="4" y="0"/>
                    </a:moveTo>
                    <a:lnTo>
                      <a:pt x="0" y="0"/>
                    </a:lnTo>
                    <a:lnTo>
                      <a:pt x="17" y="99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7" y="99"/>
                    </a:lnTo>
                    <a:lnTo>
                      <a:pt x="21" y="103"/>
                    </a:lnTo>
                    <a:lnTo>
                      <a:pt x="21" y="103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4" name="Freeform 250"/>
              <p:cNvSpPr>
                <a:spLocks/>
              </p:cNvSpPr>
              <p:nvPr/>
            </p:nvSpPr>
            <p:spPr bwMode="auto">
              <a:xfrm>
                <a:off x="6219" y="3762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5" name="Freeform 251"/>
              <p:cNvSpPr>
                <a:spLocks/>
              </p:cNvSpPr>
              <p:nvPr/>
            </p:nvSpPr>
            <p:spPr bwMode="auto">
              <a:xfrm>
                <a:off x="6219" y="3762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6" name="Freeform 252"/>
              <p:cNvSpPr>
                <a:spLocks/>
              </p:cNvSpPr>
              <p:nvPr/>
            </p:nvSpPr>
            <p:spPr bwMode="auto">
              <a:xfrm>
                <a:off x="5368" y="3192"/>
                <a:ext cx="847" cy="566"/>
              </a:xfrm>
              <a:custGeom>
                <a:avLst/>
                <a:gdLst>
                  <a:gd name="T0" fmla="*/ 0 w 847"/>
                  <a:gd name="T1" fmla="*/ 0 h 566"/>
                  <a:gd name="T2" fmla="*/ 0 w 847"/>
                  <a:gd name="T3" fmla="*/ 0 h 566"/>
                  <a:gd name="T4" fmla="*/ 847 w 847"/>
                  <a:gd name="T5" fmla="*/ 566 h 566"/>
                  <a:gd name="T6" fmla="*/ 847 w 847"/>
                  <a:gd name="T7" fmla="*/ 566 h 566"/>
                  <a:gd name="T8" fmla="*/ 0 w 847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566">
                    <a:moveTo>
                      <a:pt x="0" y="0"/>
                    </a:moveTo>
                    <a:lnTo>
                      <a:pt x="0" y="0"/>
                    </a:lnTo>
                    <a:lnTo>
                      <a:pt x="847" y="566"/>
                    </a:lnTo>
                    <a:lnTo>
                      <a:pt x="847" y="5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7" name="Freeform 253"/>
              <p:cNvSpPr>
                <a:spLocks/>
              </p:cNvSpPr>
              <p:nvPr/>
            </p:nvSpPr>
            <p:spPr bwMode="auto">
              <a:xfrm>
                <a:off x="5368" y="3192"/>
                <a:ext cx="847" cy="566"/>
              </a:xfrm>
              <a:custGeom>
                <a:avLst/>
                <a:gdLst>
                  <a:gd name="T0" fmla="*/ 0 w 847"/>
                  <a:gd name="T1" fmla="*/ 0 h 566"/>
                  <a:gd name="T2" fmla="*/ 0 w 847"/>
                  <a:gd name="T3" fmla="*/ 0 h 566"/>
                  <a:gd name="T4" fmla="*/ 847 w 847"/>
                  <a:gd name="T5" fmla="*/ 566 h 566"/>
                  <a:gd name="T6" fmla="*/ 847 w 847"/>
                  <a:gd name="T7" fmla="*/ 566 h 566"/>
                  <a:gd name="T8" fmla="*/ 0 w 847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566">
                    <a:moveTo>
                      <a:pt x="0" y="0"/>
                    </a:moveTo>
                    <a:lnTo>
                      <a:pt x="0" y="0"/>
                    </a:lnTo>
                    <a:lnTo>
                      <a:pt x="847" y="566"/>
                    </a:lnTo>
                    <a:lnTo>
                      <a:pt x="847" y="56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8" name="Freeform 254"/>
              <p:cNvSpPr>
                <a:spLocks/>
              </p:cNvSpPr>
              <p:nvPr/>
            </p:nvSpPr>
            <p:spPr bwMode="auto">
              <a:xfrm>
                <a:off x="5368" y="2858"/>
                <a:ext cx="851" cy="900"/>
              </a:xfrm>
              <a:custGeom>
                <a:avLst/>
                <a:gdLst>
                  <a:gd name="T0" fmla="*/ 779 w 851"/>
                  <a:gd name="T1" fmla="*/ 0 h 900"/>
                  <a:gd name="T2" fmla="*/ 762 w 851"/>
                  <a:gd name="T3" fmla="*/ 7 h 900"/>
                  <a:gd name="T4" fmla="*/ 775 w 851"/>
                  <a:gd name="T5" fmla="*/ 0 h 900"/>
                  <a:gd name="T6" fmla="*/ 847 w 851"/>
                  <a:gd name="T7" fmla="*/ 896 h 900"/>
                  <a:gd name="T8" fmla="*/ 0 w 851"/>
                  <a:gd name="T9" fmla="*/ 331 h 900"/>
                  <a:gd name="T10" fmla="*/ 0 w 851"/>
                  <a:gd name="T11" fmla="*/ 331 h 900"/>
                  <a:gd name="T12" fmla="*/ 851 w 851"/>
                  <a:gd name="T13" fmla="*/ 900 h 900"/>
                  <a:gd name="T14" fmla="*/ 779 w 851"/>
                  <a:gd name="T15" fmla="*/ 0 h 900"/>
                  <a:gd name="T16" fmla="*/ 779 w 851"/>
                  <a:gd name="T17" fmla="*/ 0 h 900"/>
                  <a:gd name="T18" fmla="*/ 779 w 851"/>
                  <a:gd name="T19" fmla="*/ 4 h 900"/>
                  <a:gd name="T20" fmla="*/ 779 w 851"/>
                  <a:gd name="T21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1" h="900">
                    <a:moveTo>
                      <a:pt x="779" y="0"/>
                    </a:moveTo>
                    <a:lnTo>
                      <a:pt x="762" y="7"/>
                    </a:lnTo>
                    <a:lnTo>
                      <a:pt x="775" y="0"/>
                    </a:lnTo>
                    <a:lnTo>
                      <a:pt x="847" y="896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851" y="900"/>
                    </a:lnTo>
                    <a:lnTo>
                      <a:pt x="779" y="0"/>
                    </a:lnTo>
                    <a:lnTo>
                      <a:pt x="779" y="0"/>
                    </a:lnTo>
                    <a:lnTo>
                      <a:pt x="779" y="4"/>
                    </a:lnTo>
                    <a:lnTo>
                      <a:pt x="77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9" name="Freeform 255"/>
              <p:cNvSpPr>
                <a:spLocks/>
              </p:cNvSpPr>
              <p:nvPr/>
            </p:nvSpPr>
            <p:spPr bwMode="auto">
              <a:xfrm>
                <a:off x="5368" y="2858"/>
                <a:ext cx="851" cy="900"/>
              </a:xfrm>
              <a:custGeom>
                <a:avLst/>
                <a:gdLst>
                  <a:gd name="T0" fmla="*/ 779 w 851"/>
                  <a:gd name="T1" fmla="*/ 0 h 900"/>
                  <a:gd name="T2" fmla="*/ 762 w 851"/>
                  <a:gd name="T3" fmla="*/ 7 h 900"/>
                  <a:gd name="T4" fmla="*/ 775 w 851"/>
                  <a:gd name="T5" fmla="*/ 0 h 900"/>
                  <a:gd name="T6" fmla="*/ 847 w 851"/>
                  <a:gd name="T7" fmla="*/ 896 h 900"/>
                  <a:gd name="T8" fmla="*/ 0 w 851"/>
                  <a:gd name="T9" fmla="*/ 331 h 900"/>
                  <a:gd name="T10" fmla="*/ 0 w 851"/>
                  <a:gd name="T11" fmla="*/ 331 h 900"/>
                  <a:gd name="T12" fmla="*/ 851 w 851"/>
                  <a:gd name="T13" fmla="*/ 900 h 900"/>
                  <a:gd name="T14" fmla="*/ 779 w 851"/>
                  <a:gd name="T15" fmla="*/ 0 h 900"/>
                  <a:gd name="T16" fmla="*/ 779 w 851"/>
                  <a:gd name="T17" fmla="*/ 0 h 900"/>
                  <a:gd name="T18" fmla="*/ 779 w 851"/>
                  <a:gd name="T19" fmla="*/ 4 h 900"/>
                  <a:gd name="T20" fmla="*/ 779 w 851"/>
                  <a:gd name="T21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1" h="900">
                    <a:moveTo>
                      <a:pt x="779" y="0"/>
                    </a:moveTo>
                    <a:lnTo>
                      <a:pt x="762" y="7"/>
                    </a:lnTo>
                    <a:lnTo>
                      <a:pt x="775" y="0"/>
                    </a:lnTo>
                    <a:lnTo>
                      <a:pt x="847" y="896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851" y="900"/>
                    </a:lnTo>
                    <a:lnTo>
                      <a:pt x="779" y="0"/>
                    </a:lnTo>
                    <a:lnTo>
                      <a:pt x="779" y="0"/>
                    </a:lnTo>
                    <a:lnTo>
                      <a:pt x="779" y="4"/>
                    </a:lnTo>
                    <a:lnTo>
                      <a:pt x="77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0" name="Freeform 256"/>
              <p:cNvSpPr>
                <a:spLocks/>
              </p:cNvSpPr>
              <p:nvPr/>
            </p:nvSpPr>
            <p:spPr bwMode="auto">
              <a:xfrm>
                <a:off x="5359" y="3189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  <a:gd name="T3" fmla="*/ 4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1" name="Freeform 257"/>
              <p:cNvSpPr>
                <a:spLocks/>
              </p:cNvSpPr>
              <p:nvPr/>
            </p:nvSpPr>
            <p:spPr bwMode="auto">
              <a:xfrm>
                <a:off x="5359" y="3189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  <a:gd name="T3" fmla="*/ 4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2" name="Freeform 258"/>
              <p:cNvSpPr>
                <a:spLocks/>
              </p:cNvSpPr>
              <p:nvPr/>
            </p:nvSpPr>
            <p:spPr bwMode="auto">
              <a:xfrm>
                <a:off x="6113" y="2843"/>
                <a:ext cx="30" cy="11"/>
              </a:xfrm>
              <a:custGeom>
                <a:avLst/>
                <a:gdLst>
                  <a:gd name="T0" fmla="*/ 0 w 30"/>
                  <a:gd name="T1" fmla="*/ 0 h 11"/>
                  <a:gd name="T2" fmla="*/ 30 w 30"/>
                  <a:gd name="T3" fmla="*/ 11 h 11"/>
                  <a:gd name="T4" fmla="*/ 0 w 30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0"/>
                    </a:moveTo>
                    <a:lnTo>
                      <a:pt x="3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3" name="Freeform 259"/>
              <p:cNvSpPr>
                <a:spLocks/>
              </p:cNvSpPr>
              <p:nvPr/>
            </p:nvSpPr>
            <p:spPr bwMode="auto">
              <a:xfrm>
                <a:off x="6113" y="2843"/>
                <a:ext cx="30" cy="11"/>
              </a:xfrm>
              <a:custGeom>
                <a:avLst/>
                <a:gdLst>
                  <a:gd name="T0" fmla="*/ 0 w 30"/>
                  <a:gd name="T1" fmla="*/ 0 h 11"/>
                  <a:gd name="T2" fmla="*/ 30 w 30"/>
                  <a:gd name="T3" fmla="*/ 11 h 11"/>
                  <a:gd name="T4" fmla="*/ 0 w 30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0"/>
                    </a:moveTo>
                    <a:lnTo>
                      <a:pt x="30" y="1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4" name="Freeform 260"/>
              <p:cNvSpPr>
                <a:spLocks/>
              </p:cNvSpPr>
              <p:nvPr/>
            </p:nvSpPr>
            <p:spPr bwMode="auto">
              <a:xfrm>
                <a:off x="5245" y="2494"/>
                <a:ext cx="80" cy="474"/>
              </a:xfrm>
              <a:custGeom>
                <a:avLst/>
                <a:gdLst>
                  <a:gd name="T0" fmla="*/ 0 w 80"/>
                  <a:gd name="T1" fmla="*/ 0 h 474"/>
                  <a:gd name="T2" fmla="*/ 0 w 80"/>
                  <a:gd name="T3" fmla="*/ 0 h 474"/>
                  <a:gd name="T4" fmla="*/ 80 w 80"/>
                  <a:gd name="T5" fmla="*/ 474 h 474"/>
                  <a:gd name="T6" fmla="*/ 0 w 80"/>
                  <a:gd name="T7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474">
                    <a:moveTo>
                      <a:pt x="0" y="0"/>
                    </a:moveTo>
                    <a:lnTo>
                      <a:pt x="0" y="0"/>
                    </a:lnTo>
                    <a:lnTo>
                      <a:pt x="80" y="4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5" name="Freeform 261"/>
              <p:cNvSpPr>
                <a:spLocks/>
              </p:cNvSpPr>
              <p:nvPr/>
            </p:nvSpPr>
            <p:spPr bwMode="auto">
              <a:xfrm>
                <a:off x="5245" y="2494"/>
                <a:ext cx="80" cy="474"/>
              </a:xfrm>
              <a:custGeom>
                <a:avLst/>
                <a:gdLst>
                  <a:gd name="T0" fmla="*/ 0 w 80"/>
                  <a:gd name="T1" fmla="*/ 0 h 474"/>
                  <a:gd name="T2" fmla="*/ 0 w 80"/>
                  <a:gd name="T3" fmla="*/ 0 h 474"/>
                  <a:gd name="T4" fmla="*/ 80 w 80"/>
                  <a:gd name="T5" fmla="*/ 474 h 474"/>
                  <a:gd name="T6" fmla="*/ 0 w 80"/>
                  <a:gd name="T7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474">
                    <a:moveTo>
                      <a:pt x="0" y="0"/>
                    </a:moveTo>
                    <a:lnTo>
                      <a:pt x="0" y="0"/>
                    </a:lnTo>
                    <a:lnTo>
                      <a:pt x="80" y="47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6" name="Freeform 262"/>
              <p:cNvSpPr>
                <a:spLocks/>
              </p:cNvSpPr>
              <p:nvPr/>
            </p:nvSpPr>
            <p:spPr bwMode="auto">
              <a:xfrm>
                <a:off x="5300" y="2803"/>
                <a:ext cx="847" cy="386"/>
              </a:xfrm>
              <a:custGeom>
                <a:avLst/>
                <a:gdLst>
                  <a:gd name="T0" fmla="*/ 0 w 847"/>
                  <a:gd name="T1" fmla="*/ 0 h 386"/>
                  <a:gd name="T2" fmla="*/ 63 w 847"/>
                  <a:gd name="T3" fmla="*/ 382 h 386"/>
                  <a:gd name="T4" fmla="*/ 68 w 847"/>
                  <a:gd name="T5" fmla="*/ 386 h 386"/>
                  <a:gd name="T6" fmla="*/ 68 w 847"/>
                  <a:gd name="T7" fmla="*/ 386 h 386"/>
                  <a:gd name="T8" fmla="*/ 830 w 847"/>
                  <a:gd name="T9" fmla="*/ 62 h 386"/>
                  <a:gd name="T10" fmla="*/ 847 w 847"/>
                  <a:gd name="T11" fmla="*/ 55 h 386"/>
                  <a:gd name="T12" fmla="*/ 847 w 847"/>
                  <a:gd name="T13" fmla="*/ 55 h 386"/>
                  <a:gd name="T14" fmla="*/ 843 w 847"/>
                  <a:gd name="T15" fmla="*/ 55 h 386"/>
                  <a:gd name="T16" fmla="*/ 843 w 847"/>
                  <a:gd name="T17" fmla="*/ 55 h 386"/>
                  <a:gd name="T18" fmla="*/ 843 w 847"/>
                  <a:gd name="T19" fmla="*/ 51 h 386"/>
                  <a:gd name="T20" fmla="*/ 830 w 847"/>
                  <a:gd name="T21" fmla="*/ 59 h 386"/>
                  <a:gd name="T22" fmla="*/ 63 w 847"/>
                  <a:gd name="T23" fmla="*/ 382 h 386"/>
                  <a:gd name="T24" fmla="*/ 0 w 847"/>
                  <a:gd name="T2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7" h="386">
                    <a:moveTo>
                      <a:pt x="0" y="0"/>
                    </a:moveTo>
                    <a:lnTo>
                      <a:pt x="63" y="382"/>
                    </a:lnTo>
                    <a:lnTo>
                      <a:pt x="68" y="386"/>
                    </a:lnTo>
                    <a:lnTo>
                      <a:pt x="68" y="386"/>
                    </a:lnTo>
                    <a:lnTo>
                      <a:pt x="830" y="62"/>
                    </a:lnTo>
                    <a:lnTo>
                      <a:pt x="847" y="55"/>
                    </a:lnTo>
                    <a:lnTo>
                      <a:pt x="847" y="55"/>
                    </a:lnTo>
                    <a:lnTo>
                      <a:pt x="843" y="55"/>
                    </a:lnTo>
                    <a:lnTo>
                      <a:pt x="843" y="55"/>
                    </a:lnTo>
                    <a:lnTo>
                      <a:pt x="843" y="51"/>
                    </a:lnTo>
                    <a:lnTo>
                      <a:pt x="830" y="59"/>
                    </a:lnTo>
                    <a:lnTo>
                      <a:pt x="63" y="38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7" name="Freeform 263"/>
              <p:cNvSpPr>
                <a:spLocks/>
              </p:cNvSpPr>
              <p:nvPr/>
            </p:nvSpPr>
            <p:spPr bwMode="auto">
              <a:xfrm>
                <a:off x="5300" y="2803"/>
                <a:ext cx="847" cy="386"/>
              </a:xfrm>
              <a:custGeom>
                <a:avLst/>
                <a:gdLst>
                  <a:gd name="T0" fmla="*/ 0 w 847"/>
                  <a:gd name="T1" fmla="*/ 0 h 386"/>
                  <a:gd name="T2" fmla="*/ 63 w 847"/>
                  <a:gd name="T3" fmla="*/ 382 h 386"/>
                  <a:gd name="T4" fmla="*/ 68 w 847"/>
                  <a:gd name="T5" fmla="*/ 386 h 386"/>
                  <a:gd name="T6" fmla="*/ 68 w 847"/>
                  <a:gd name="T7" fmla="*/ 386 h 386"/>
                  <a:gd name="T8" fmla="*/ 830 w 847"/>
                  <a:gd name="T9" fmla="*/ 62 h 386"/>
                  <a:gd name="T10" fmla="*/ 847 w 847"/>
                  <a:gd name="T11" fmla="*/ 55 h 386"/>
                  <a:gd name="T12" fmla="*/ 847 w 847"/>
                  <a:gd name="T13" fmla="*/ 55 h 386"/>
                  <a:gd name="T14" fmla="*/ 843 w 847"/>
                  <a:gd name="T15" fmla="*/ 55 h 386"/>
                  <a:gd name="T16" fmla="*/ 843 w 847"/>
                  <a:gd name="T17" fmla="*/ 55 h 386"/>
                  <a:gd name="T18" fmla="*/ 843 w 847"/>
                  <a:gd name="T19" fmla="*/ 51 h 386"/>
                  <a:gd name="T20" fmla="*/ 830 w 847"/>
                  <a:gd name="T21" fmla="*/ 59 h 386"/>
                  <a:gd name="T22" fmla="*/ 63 w 847"/>
                  <a:gd name="T23" fmla="*/ 382 h 386"/>
                  <a:gd name="T24" fmla="*/ 0 w 847"/>
                  <a:gd name="T2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7" h="386">
                    <a:moveTo>
                      <a:pt x="0" y="0"/>
                    </a:moveTo>
                    <a:lnTo>
                      <a:pt x="63" y="382"/>
                    </a:lnTo>
                    <a:lnTo>
                      <a:pt x="68" y="386"/>
                    </a:lnTo>
                    <a:lnTo>
                      <a:pt x="68" y="386"/>
                    </a:lnTo>
                    <a:lnTo>
                      <a:pt x="830" y="62"/>
                    </a:lnTo>
                    <a:lnTo>
                      <a:pt x="847" y="55"/>
                    </a:lnTo>
                    <a:lnTo>
                      <a:pt x="847" y="55"/>
                    </a:lnTo>
                    <a:lnTo>
                      <a:pt x="843" y="55"/>
                    </a:lnTo>
                    <a:lnTo>
                      <a:pt x="843" y="55"/>
                    </a:lnTo>
                    <a:lnTo>
                      <a:pt x="843" y="51"/>
                    </a:lnTo>
                    <a:lnTo>
                      <a:pt x="830" y="59"/>
                    </a:lnTo>
                    <a:lnTo>
                      <a:pt x="63" y="382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8" name="Freeform 264"/>
              <p:cNvSpPr>
                <a:spLocks/>
              </p:cNvSpPr>
              <p:nvPr/>
            </p:nvSpPr>
            <p:spPr bwMode="auto">
              <a:xfrm>
                <a:off x="5245" y="1965"/>
                <a:ext cx="898" cy="889"/>
              </a:xfrm>
              <a:custGeom>
                <a:avLst/>
                <a:gdLst>
                  <a:gd name="T0" fmla="*/ 220 w 898"/>
                  <a:gd name="T1" fmla="*/ 0 h 889"/>
                  <a:gd name="T2" fmla="*/ 220 w 898"/>
                  <a:gd name="T3" fmla="*/ 0 h 889"/>
                  <a:gd name="T4" fmla="*/ 220 w 898"/>
                  <a:gd name="T5" fmla="*/ 0 h 889"/>
                  <a:gd name="T6" fmla="*/ 0 w 898"/>
                  <a:gd name="T7" fmla="*/ 526 h 889"/>
                  <a:gd name="T8" fmla="*/ 0 w 898"/>
                  <a:gd name="T9" fmla="*/ 526 h 889"/>
                  <a:gd name="T10" fmla="*/ 4 w 898"/>
                  <a:gd name="T11" fmla="*/ 526 h 889"/>
                  <a:gd name="T12" fmla="*/ 4 w 898"/>
                  <a:gd name="T13" fmla="*/ 526 h 889"/>
                  <a:gd name="T14" fmla="*/ 4 w 898"/>
                  <a:gd name="T15" fmla="*/ 529 h 889"/>
                  <a:gd name="T16" fmla="*/ 4 w 898"/>
                  <a:gd name="T17" fmla="*/ 529 h 889"/>
                  <a:gd name="T18" fmla="*/ 4 w 898"/>
                  <a:gd name="T19" fmla="*/ 529 h 889"/>
                  <a:gd name="T20" fmla="*/ 4 w 898"/>
                  <a:gd name="T21" fmla="*/ 533 h 889"/>
                  <a:gd name="T22" fmla="*/ 868 w 898"/>
                  <a:gd name="T23" fmla="*/ 878 h 889"/>
                  <a:gd name="T24" fmla="*/ 898 w 898"/>
                  <a:gd name="T25" fmla="*/ 889 h 889"/>
                  <a:gd name="T26" fmla="*/ 898 w 898"/>
                  <a:gd name="T27" fmla="*/ 889 h 889"/>
                  <a:gd name="T28" fmla="*/ 893 w 898"/>
                  <a:gd name="T29" fmla="*/ 886 h 889"/>
                  <a:gd name="T30" fmla="*/ 4 w 898"/>
                  <a:gd name="T31" fmla="*/ 529 h 889"/>
                  <a:gd name="T32" fmla="*/ 224 w 898"/>
                  <a:gd name="T33" fmla="*/ 4 h 889"/>
                  <a:gd name="T34" fmla="*/ 220 w 898"/>
                  <a:gd name="T35" fmla="*/ 0 h 889"/>
                  <a:gd name="T36" fmla="*/ 220 w 898"/>
                  <a:gd name="T37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8" h="889">
                    <a:moveTo>
                      <a:pt x="220" y="0"/>
                    </a:moveTo>
                    <a:lnTo>
                      <a:pt x="220" y="0"/>
                    </a:lnTo>
                    <a:lnTo>
                      <a:pt x="220" y="0"/>
                    </a:lnTo>
                    <a:lnTo>
                      <a:pt x="0" y="526"/>
                    </a:lnTo>
                    <a:lnTo>
                      <a:pt x="0" y="526"/>
                    </a:lnTo>
                    <a:lnTo>
                      <a:pt x="4" y="526"/>
                    </a:lnTo>
                    <a:lnTo>
                      <a:pt x="4" y="526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33"/>
                    </a:lnTo>
                    <a:lnTo>
                      <a:pt x="868" y="878"/>
                    </a:lnTo>
                    <a:lnTo>
                      <a:pt x="898" y="889"/>
                    </a:lnTo>
                    <a:lnTo>
                      <a:pt x="898" y="889"/>
                    </a:lnTo>
                    <a:lnTo>
                      <a:pt x="893" y="886"/>
                    </a:lnTo>
                    <a:lnTo>
                      <a:pt x="4" y="529"/>
                    </a:lnTo>
                    <a:lnTo>
                      <a:pt x="224" y="4"/>
                    </a:lnTo>
                    <a:lnTo>
                      <a:pt x="220" y="0"/>
                    </a:lnTo>
                    <a:lnTo>
                      <a:pt x="2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9" name="Freeform 265"/>
              <p:cNvSpPr>
                <a:spLocks/>
              </p:cNvSpPr>
              <p:nvPr/>
            </p:nvSpPr>
            <p:spPr bwMode="auto">
              <a:xfrm>
                <a:off x="5245" y="1965"/>
                <a:ext cx="898" cy="889"/>
              </a:xfrm>
              <a:custGeom>
                <a:avLst/>
                <a:gdLst>
                  <a:gd name="T0" fmla="*/ 220 w 898"/>
                  <a:gd name="T1" fmla="*/ 0 h 889"/>
                  <a:gd name="T2" fmla="*/ 220 w 898"/>
                  <a:gd name="T3" fmla="*/ 0 h 889"/>
                  <a:gd name="T4" fmla="*/ 220 w 898"/>
                  <a:gd name="T5" fmla="*/ 0 h 889"/>
                  <a:gd name="T6" fmla="*/ 0 w 898"/>
                  <a:gd name="T7" fmla="*/ 526 h 889"/>
                  <a:gd name="T8" fmla="*/ 0 w 898"/>
                  <a:gd name="T9" fmla="*/ 526 h 889"/>
                  <a:gd name="T10" fmla="*/ 4 w 898"/>
                  <a:gd name="T11" fmla="*/ 526 h 889"/>
                  <a:gd name="T12" fmla="*/ 4 w 898"/>
                  <a:gd name="T13" fmla="*/ 526 h 889"/>
                  <a:gd name="T14" fmla="*/ 4 w 898"/>
                  <a:gd name="T15" fmla="*/ 529 h 889"/>
                  <a:gd name="T16" fmla="*/ 4 w 898"/>
                  <a:gd name="T17" fmla="*/ 529 h 889"/>
                  <a:gd name="T18" fmla="*/ 4 w 898"/>
                  <a:gd name="T19" fmla="*/ 529 h 889"/>
                  <a:gd name="T20" fmla="*/ 4 w 898"/>
                  <a:gd name="T21" fmla="*/ 533 h 889"/>
                  <a:gd name="T22" fmla="*/ 868 w 898"/>
                  <a:gd name="T23" fmla="*/ 878 h 889"/>
                  <a:gd name="T24" fmla="*/ 898 w 898"/>
                  <a:gd name="T25" fmla="*/ 889 h 889"/>
                  <a:gd name="T26" fmla="*/ 898 w 898"/>
                  <a:gd name="T27" fmla="*/ 889 h 889"/>
                  <a:gd name="T28" fmla="*/ 893 w 898"/>
                  <a:gd name="T29" fmla="*/ 886 h 889"/>
                  <a:gd name="T30" fmla="*/ 4 w 898"/>
                  <a:gd name="T31" fmla="*/ 529 h 889"/>
                  <a:gd name="T32" fmla="*/ 224 w 898"/>
                  <a:gd name="T33" fmla="*/ 4 h 889"/>
                  <a:gd name="T34" fmla="*/ 220 w 898"/>
                  <a:gd name="T35" fmla="*/ 0 h 889"/>
                  <a:gd name="T36" fmla="*/ 220 w 898"/>
                  <a:gd name="T37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8" h="889">
                    <a:moveTo>
                      <a:pt x="220" y="0"/>
                    </a:moveTo>
                    <a:lnTo>
                      <a:pt x="220" y="0"/>
                    </a:lnTo>
                    <a:lnTo>
                      <a:pt x="220" y="0"/>
                    </a:lnTo>
                    <a:lnTo>
                      <a:pt x="0" y="526"/>
                    </a:lnTo>
                    <a:lnTo>
                      <a:pt x="0" y="526"/>
                    </a:lnTo>
                    <a:lnTo>
                      <a:pt x="4" y="526"/>
                    </a:lnTo>
                    <a:lnTo>
                      <a:pt x="4" y="526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33"/>
                    </a:lnTo>
                    <a:lnTo>
                      <a:pt x="868" y="878"/>
                    </a:lnTo>
                    <a:lnTo>
                      <a:pt x="898" y="889"/>
                    </a:lnTo>
                    <a:lnTo>
                      <a:pt x="898" y="889"/>
                    </a:lnTo>
                    <a:lnTo>
                      <a:pt x="893" y="886"/>
                    </a:lnTo>
                    <a:lnTo>
                      <a:pt x="4" y="529"/>
                    </a:lnTo>
                    <a:lnTo>
                      <a:pt x="224" y="4"/>
                    </a:lnTo>
                    <a:lnTo>
                      <a:pt x="220" y="0"/>
                    </a:lnTo>
                    <a:lnTo>
                      <a:pt x="22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0" name="Rectangle 266"/>
              <p:cNvSpPr>
                <a:spLocks noChangeArrowheads="1"/>
              </p:cNvSpPr>
              <p:nvPr/>
            </p:nvSpPr>
            <p:spPr bwMode="auto">
              <a:xfrm>
                <a:off x="5469" y="1962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1" name="Freeform 267"/>
              <p:cNvSpPr>
                <a:spLocks/>
              </p:cNvSpPr>
              <p:nvPr/>
            </p:nvSpPr>
            <p:spPr bwMode="auto">
              <a:xfrm>
                <a:off x="5469" y="19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2" name="Freeform 268"/>
              <p:cNvSpPr>
                <a:spLocks/>
              </p:cNvSpPr>
              <p:nvPr/>
            </p:nvSpPr>
            <p:spPr bwMode="auto">
              <a:xfrm>
                <a:off x="6147" y="285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3" name="Freeform 269"/>
              <p:cNvSpPr>
                <a:spLocks/>
              </p:cNvSpPr>
              <p:nvPr/>
            </p:nvSpPr>
            <p:spPr bwMode="auto">
              <a:xfrm>
                <a:off x="6147" y="285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4" name="Freeform 270"/>
              <p:cNvSpPr>
                <a:spLocks/>
              </p:cNvSpPr>
              <p:nvPr/>
            </p:nvSpPr>
            <p:spPr bwMode="auto">
              <a:xfrm>
                <a:off x="5465" y="1962"/>
                <a:ext cx="805" cy="892"/>
              </a:xfrm>
              <a:custGeom>
                <a:avLst/>
                <a:gdLst>
                  <a:gd name="T0" fmla="*/ 0 w 805"/>
                  <a:gd name="T1" fmla="*/ 0 h 892"/>
                  <a:gd name="T2" fmla="*/ 0 w 805"/>
                  <a:gd name="T3" fmla="*/ 3 h 892"/>
                  <a:gd name="T4" fmla="*/ 0 w 805"/>
                  <a:gd name="T5" fmla="*/ 3 h 892"/>
                  <a:gd name="T6" fmla="*/ 0 w 805"/>
                  <a:gd name="T7" fmla="*/ 3 h 892"/>
                  <a:gd name="T8" fmla="*/ 13 w 805"/>
                  <a:gd name="T9" fmla="*/ 14 h 892"/>
                  <a:gd name="T10" fmla="*/ 673 w 805"/>
                  <a:gd name="T11" fmla="*/ 889 h 892"/>
                  <a:gd name="T12" fmla="*/ 678 w 805"/>
                  <a:gd name="T13" fmla="*/ 892 h 892"/>
                  <a:gd name="T14" fmla="*/ 678 w 805"/>
                  <a:gd name="T15" fmla="*/ 892 h 892"/>
                  <a:gd name="T16" fmla="*/ 682 w 805"/>
                  <a:gd name="T17" fmla="*/ 889 h 892"/>
                  <a:gd name="T18" fmla="*/ 9 w 805"/>
                  <a:gd name="T19" fmla="*/ 3 h 892"/>
                  <a:gd name="T20" fmla="*/ 805 w 805"/>
                  <a:gd name="T21" fmla="*/ 150 h 892"/>
                  <a:gd name="T22" fmla="*/ 805 w 805"/>
                  <a:gd name="T23" fmla="*/ 150 h 892"/>
                  <a:gd name="T24" fmla="*/ 805 w 805"/>
                  <a:gd name="T25" fmla="*/ 147 h 892"/>
                  <a:gd name="T26" fmla="*/ 805 w 805"/>
                  <a:gd name="T27" fmla="*/ 147 h 892"/>
                  <a:gd name="T28" fmla="*/ 750 w 805"/>
                  <a:gd name="T29" fmla="*/ 139 h 892"/>
                  <a:gd name="T30" fmla="*/ 9 w 805"/>
                  <a:gd name="T31" fmla="*/ 0 h 892"/>
                  <a:gd name="T32" fmla="*/ 4 w 805"/>
                  <a:gd name="T33" fmla="*/ 0 h 892"/>
                  <a:gd name="T34" fmla="*/ 4 w 805"/>
                  <a:gd name="T35" fmla="*/ 0 h 892"/>
                  <a:gd name="T36" fmla="*/ 0 w 805"/>
                  <a:gd name="T37" fmla="*/ 0 h 892"/>
                  <a:gd name="T38" fmla="*/ 0 w 805"/>
                  <a:gd name="T39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5" h="892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3" y="14"/>
                    </a:lnTo>
                    <a:lnTo>
                      <a:pt x="673" y="889"/>
                    </a:lnTo>
                    <a:lnTo>
                      <a:pt x="678" y="892"/>
                    </a:lnTo>
                    <a:lnTo>
                      <a:pt x="678" y="892"/>
                    </a:lnTo>
                    <a:lnTo>
                      <a:pt x="682" y="889"/>
                    </a:lnTo>
                    <a:lnTo>
                      <a:pt x="9" y="3"/>
                    </a:lnTo>
                    <a:lnTo>
                      <a:pt x="805" y="150"/>
                    </a:lnTo>
                    <a:lnTo>
                      <a:pt x="805" y="150"/>
                    </a:lnTo>
                    <a:lnTo>
                      <a:pt x="805" y="147"/>
                    </a:lnTo>
                    <a:lnTo>
                      <a:pt x="805" y="147"/>
                    </a:lnTo>
                    <a:lnTo>
                      <a:pt x="750" y="139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5" name="Freeform 271"/>
              <p:cNvSpPr>
                <a:spLocks/>
              </p:cNvSpPr>
              <p:nvPr/>
            </p:nvSpPr>
            <p:spPr bwMode="auto">
              <a:xfrm>
                <a:off x="5465" y="1962"/>
                <a:ext cx="805" cy="892"/>
              </a:xfrm>
              <a:custGeom>
                <a:avLst/>
                <a:gdLst>
                  <a:gd name="T0" fmla="*/ 0 w 805"/>
                  <a:gd name="T1" fmla="*/ 0 h 892"/>
                  <a:gd name="T2" fmla="*/ 0 w 805"/>
                  <a:gd name="T3" fmla="*/ 3 h 892"/>
                  <a:gd name="T4" fmla="*/ 0 w 805"/>
                  <a:gd name="T5" fmla="*/ 3 h 892"/>
                  <a:gd name="T6" fmla="*/ 0 w 805"/>
                  <a:gd name="T7" fmla="*/ 3 h 892"/>
                  <a:gd name="T8" fmla="*/ 13 w 805"/>
                  <a:gd name="T9" fmla="*/ 14 h 892"/>
                  <a:gd name="T10" fmla="*/ 673 w 805"/>
                  <a:gd name="T11" fmla="*/ 889 h 892"/>
                  <a:gd name="T12" fmla="*/ 678 w 805"/>
                  <a:gd name="T13" fmla="*/ 892 h 892"/>
                  <a:gd name="T14" fmla="*/ 678 w 805"/>
                  <a:gd name="T15" fmla="*/ 892 h 892"/>
                  <a:gd name="T16" fmla="*/ 682 w 805"/>
                  <a:gd name="T17" fmla="*/ 889 h 892"/>
                  <a:gd name="T18" fmla="*/ 9 w 805"/>
                  <a:gd name="T19" fmla="*/ 3 h 892"/>
                  <a:gd name="T20" fmla="*/ 805 w 805"/>
                  <a:gd name="T21" fmla="*/ 150 h 892"/>
                  <a:gd name="T22" fmla="*/ 805 w 805"/>
                  <a:gd name="T23" fmla="*/ 150 h 892"/>
                  <a:gd name="T24" fmla="*/ 805 w 805"/>
                  <a:gd name="T25" fmla="*/ 147 h 892"/>
                  <a:gd name="T26" fmla="*/ 805 w 805"/>
                  <a:gd name="T27" fmla="*/ 147 h 892"/>
                  <a:gd name="T28" fmla="*/ 750 w 805"/>
                  <a:gd name="T29" fmla="*/ 139 h 892"/>
                  <a:gd name="T30" fmla="*/ 9 w 805"/>
                  <a:gd name="T31" fmla="*/ 0 h 892"/>
                  <a:gd name="T32" fmla="*/ 4 w 805"/>
                  <a:gd name="T33" fmla="*/ 0 h 892"/>
                  <a:gd name="T34" fmla="*/ 4 w 805"/>
                  <a:gd name="T35" fmla="*/ 0 h 892"/>
                  <a:gd name="T36" fmla="*/ 0 w 805"/>
                  <a:gd name="T37" fmla="*/ 0 h 892"/>
                  <a:gd name="T38" fmla="*/ 0 w 805"/>
                  <a:gd name="T39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5" h="892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3" y="14"/>
                    </a:lnTo>
                    <a:lnTo>
                      <a:pt x="673" y="889"/>
                    </a:lnTo>
                    <a:lnTo>
                      <a:pt x="678" y="892"/>
                    </a:lnTo>
                    <a:lnTo>
                      <a:pt x="678" y="892"/>
                    </a:lnTo>
                    <a:lnTo>
                      <a:pt x="682" y="889"/>
                    </a:lnTo>
                    <a:lnTo>
                      <a:pt x="9" y="3"/>
                    </a:lnTo>
                    <a:lnTo>
                      <a:pt x="805" y="150"/>
                    </a:lnTo>
                    <a:lnTo>
                      <a:pt x="805" y="150"/>
                    </a:lnTo>
                    <a:lnTo>
                      <a:pt x="805" y="147"/>
                    </a:lnTo>
                    <a:lnTo>
                      <a:pt x="805" y="147"/>
                    </a:lnTo>
                    <a:lnTo>
                      <a:pt x="750" y="139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6" name="Freeform 272"/>
              <p:cNvSpPr>
                <a:spLocks/>
              </p:cNvSpPr>
              <p:nvPr/>
            </p:nvSpPr>
            <p:spPr bwMode="auto">
              <a:xfrm>
                <a:off x="6274" y="210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7" name="Freeform 273"/>
              <p:cNvSpPr>
                <a:spLocks/>
              </p:cNvSpPr>
              <p:nvPr/>
            </p:nvSpPr>
            <p:spPr bwMode="auto">
              <a:xfrm>
                <a:off x="6274" y="210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8" name="Freeform 274"/>
              <p:cNvSpPr>
                <a:spLocks/>
              </p:cNvSpPr>
              <p:nvPr/>
            </p:nvSpPr>
            <p:spPr bwMode="auto">
              <a:xfrm>
                <a:off x="6147" y="2858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  <a:gd name="T5" fmla="*/ 0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9" name="Freeform 275"/>
              <p:cNvSpPr>
                <a:spLocks/>
              </p:cNvSpPr>
              <p:nvPr/>
            </p:nvSpPr>
            <p:spPr bwMode="auto">
              <a:xfrm>
                <a:off x="6147" y="2858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  <a:gd name="T5" fmla="*/ 0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0" name="Freeform 276"/>
              <p:cNvSpPr>
                <a:spLocks/>
              </p:cNvSpPr>
              <p:nvPr/>
            </p:nvSpPr>
            <p:spPr bwMode="auto">
              <a:xfrm>
                <a:off x="7032" y="258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1" name="Freeform 277"/>
              <p:cNvSpPr>
                <a:spLocks/>
              </p:cNvSpPr>
              <p:nvPr/>
            </p:nvSpPr>
            <p:spPr bwMode="auto">
              <a:xfrm>
                <a:off x="7032" y="258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2" name="Freeform 278"/>
              <p:cNvSpPr>
                <a:spLocks/>
              </p:cNvSpPr>
              <p:nvPr/>
            </p:nvSpPr>
            <p:spPr bwMode="auto">
              <a:xfrm>
                <a:off x="6147" y="2586"/>
                <a:ext cx="1020" cy="606"/>
              </a:xfrm>
              <a:custGeom>
                <a:avLst/>
                <a:gdLst>
                  <a:gd name="T0" fmla="*/ 889 w 1020"/>
                  <a:gd name="T1" fmla="*/ 0 h 606"/>
                  <a:gd name="T2" fmla="*/ 885 w 1020"/>
                  <a:gd name="T3" fmla="*/ 4 h 606"/>
                  <a:gd name="T4" fmla="*/ 1012 w 1020"/>
                  <a:gd name="T5" fmla="*/ 599 h 606"/>
                  <a:gd name="T6" fmla="*/ 4 w 1020"/>
                  <a:gd name="T7" fmla="*/ 268 h 606"/>
                  <a:gd name="T8" fmla="*/ 533 w 1020"/>
                  <a:gd name="T9" fmla="*/ 110 h 606"/>
                  <a:gd name="T10" fmla="*/ 0 w 1020"/>
                  <a:gd name="T11" fmla="*/ 272 h 606"/>
                  <a:gd name="T12" fmla="*/ 0 w 1020"/>
                  <a:gd name="T13" fmla="*/ 272 h 606"/>
                  <a:gd name="T14" fmla="*/ 4 w 1020"/>
                  <a:gd name="T15" fmla="*/ 272 h 606"/>
                  <a:gd name="T16" fmla="*/ 1020 w 1020"/>
                  <a:gd name="T17" fmla="*/ 606 h 606"/>
                  <a:gd name="T18" fmla="*/ 889 w 1020"/>
                  <a:gd name="T19" fmla="*/ 0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0" h="606">
                    <a:moveTo>
                      <a:pt x="889" y="0"/>
                    </a:moveTo>
                    <a:lnTo>
                      <a:pt x="885" y="4"/>
                    </a:lnTo>
                    <a:lnTo>
                      <a:pt x="1012" y="599"/>
                    </a:lnTo>
                    <a:lnTo>
                      <a:pt x="4" y="268"/>
                    </a:lnTo>
                    <a:lnTo>
                      <a:pt x="533" y="11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4" y="272"/>
                    </a:lnTo>
                    <a:lnTo>
                      <a:pt x="1020" y="606"/>
                    </a:lnTo>
                    <a:lnTo>
                      <a:pt x="88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3" name="Freeform 279"/>
              <p:cNvSpPr>
                <a:spLocks/>
              </p:cNvSpPr>
              <p:nvPr/>
            </p:nvSpPr>
            <p:spPr bwMode="auto">
              <a:xfrm>
                <a:off x="6147" y="2586"/>
                <a:ext cx="1020" cy="606"/>
              </a:xfrm>
              <a:custGeom>
                <a:avLst/>
                <a:gdLst>
                  <a:gd name="T0" fmla="*/ 889 w 1020"/>
                  <a:gd name="T1" fmla="*/ 0 h 606"/>
                  <a:gd name="T2" fmla="*/ 885 w 1020"/>
                  <a:gd name="T3" fmla="*/ 4 h 606"/>
                  <a:gd name="T4" fmla="*/ 1012 w 1020"/>
                  <a:gd name="T5" fmla="*/ 599 h 606"/>
                  <a:gd name="T6" fmla="*/ 4 w 1020"/>
                  <a:gd name="T7" fmla="*/ 268 h 606"/>
                  <a:gd name="T8" fmla="*/ 533 w 1020"/>
                  <a:gd name="T9" fmla="*/ 110 h 606"/>
                  <a:gd name="T10" fmla="*/ 0 w 1020"/>
                  <a:gd name="T11" fmla="*/ 272 h 606"/>
                  <a:gd name="T12" fmla="*/ 0 w 1020"/>
                  <a:gd name="T13" fmla="*/ 272 h 606"/>
                  <a:gd name="T14" fmla="*/ 4 w 1020"/>
                  <a:gd name="T15" fmla="*/ 272 h 606"/>
                  <a:gd name="T16" fmla="*/ 1020 w 1020"/>
                  <a:gd name="T17" fmla="*/ 606 h 606"/>
                  <a:gd name="T18" fmla="*/ 889 w 1020"/>
                  <a:gd name="T19" fmla="*/ 0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0" h="606">
                    <a:moveTo>
                      <a:pt x="889" y="0"/>
                    </a:moveTo>
                    <a:lnTo>
                      <a:pt x="885" y="4"/>
                    </a:lnTo>
                    <a:lnTo>
                      <a:pt x="1012" y="599"/>
                    </a:lnTo>
                    <a:lnTo>
                      <a:pt x="4" y="268"/>
                    </a:lnTo>
                    <a:lnTo>
                      <a:pt x="533" y="11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4" y="272"/>
                    </a:lnTo>
                    <a:lnTo>
                      <a:pt x="1020" y="606"/>
                    </a:lnTo>
                    <a:lnTo>
                      <a:pt x="88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4" name="Freeform 280"/>
              <p:cNvSpPr>
                <a:spLocks/>
              </p:cNvSpPr>
              <p:nvPr/>
            </p:nvSpPr>
            <p:spPr bwMode="auto">
              <a:xfrm>
                <a:off x="6380" y="2586"/>
                <a:ext cx="648" cy="198"/>
              </a:xfrm>
              <a:custGeom>
                <a:avLst/>
                <a:gdLst>
                  <a:gd name="T0" fmla="*/ 648 w 648"/>
                  <a:gd name="T1" fmla="*/ 0 h 198"/>
                  <a:gd name="T2" fmla="*/ 648 w 648"/>
                  <a:gd name="T3" fmla="*/ 0 h 198"/>
                  <a:gd name="T4" fmla="*/ 0 w 648"/>
                  <a:gd name="T5" fmla="*/ 198 h 198"/>
                  <a:gd name="T6" fmla="*/ 648 w 648"/>
                  <a:gd name="T7" fmla="*/ 0 h 198"/>
                  <a:gd name="T8" fmla="*/ 648 w 648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8" h="198">
                    <a:moveTo>
                      <a:pt x="648" y="0"/>
                    </a:moveTo>
                    <a:lnTo>
                      <a:pt x="648" y="0"/>
                    </a:lnTo>
                    <a:lnTo>
                      <a:pt x="0" y="198"/>
                    </a:lnTo>
                    <a:lnTo>
                      <a:pt x="648" y="0"/>
                    </a:lnTo>
                    <a:lnTo>
                      <a:pt x="64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5" name="Freeform 281"/>
              <p:cNvSpPr>
                <a:spLocks/>
              </p:cNvSpPr>
              <p:nvPr/>
            </p:nvSpPr>
            <p:spPr bwMode="auto">
              <a:xfrm>
                <a:off x="6380" y="2586"/>
                <a:ext cx="648" cy="198"/>
              </a:xfrm>
              <a:custGeom>
                <a:avLst/>
                <a:gdLst>
                  <a:gd name="T0" fmla="*/ 648 w 648"/>
                  <a:gd name="T1" fmla="*/ 0 h 198"/>
                  <a:gd name="T2" fmla="*/ 648 w 648"/>
                  <a:gd name="T3" fmla="*/ 0 h 198"/>
                  <a:gd name="T4" fmla="*/ 0 w 648"/>
                  <a:gd name="T5" fmla="*/ 198 h 198"/>
                  <a:gd name="T6" fmla="*/ 648 w 648"/>
                  <a:gd name="T7" fmla="*/ 0 h 198"/>
                  <a:gd name="T8" fmla="*/ 648 w 648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8" h="198">
                    <a:moveTo>
                      <a:pt x="648" y="0"/>
                    </a:moveTo>
                    <a:lnTo>
                      <a:pt x="648" y="0"/>
                    </a:lnTo>
                    <a:lnTo>
                      <a:pt x="0" y="198"/>
                    </a:lnTo>
                    <a:lnTo>
                      <a:pt x="648" y="0"/>
                    </a:lnTo>
                    <a:lnTo>
                      <a:pt x="64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6" name="Freeform 282"/>
              <p:cNvSpPr>
                <a:spLocks/>
              </p:cNvSpPr>
              <p:nvPr/>
            </p:nvSpPr>
            <p:spPr bwMode="auto">
              <a:xfrm>
                <a:off x="6138" y="285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5 w 5"/>
                  <a:gd name="T5" fmla="*/ 0 h 4"/>
                  <a:gd name="T6" fmla="*/ 0 w 5"/>
                  <a:gd name="T7" fmla="*/ 0 h 4"/>
                  <a:gd name="T8" fmla="*/ 5 w 5"/>
                  <a:gd name="T9" fmla="*/ 0 h 4"/>
                  <a:gd name="T10" fmla="*/ 5 w 5"/>
                  <a:gd name="T11" fmla="*/ 4 h 4"/>
                  <a:gd name="T12" fmla="*/ 5 w 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7" name="Freeform 283"/>
              <p:cNvSpPr>
                <a:spLocks/>
              </p:cNvSpPr>
              <p:nvPr/>
            </p:nvSpPr>
            <p:spPr bwMode="auto">
              <a:xfrm>
                <a:off x="6138" y="285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5 w 5"/>
                  <a:gd name="T5" fmla="*/ 0 h 4"/>
                  <a:gd name="T6" fmla="*/ 0 w 5"/>
                  <a:gd name="T7" fmla="*/ 0 h 4"/>
                  <a:gd name="T8" fmla="*/ 5 w 5"/>
                  <a:gd name="T9" fmla="*/ 0 h 4"/>
                  <a:gd name="T10" fmla="*/ 5 w 5"/>
                  <a:gd name="T11" fmla="*/ 4 h 4"/>
                  <a:gd name="T12" fmla="*/ 5 w 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8" name="Freeform 284"/>
              <p:cNvSpPr>
                <a:spLocks noEditPoints="1"/>
              </p:cNvSpPr>
              <p:nvPr/>
            </p:nvSpPr>
            <p:spPr bwMode="auto">
              <a:xfrm>
                <a:off x="6143" y="2109"/>
                <a:ext cx="893" cy="749"/>
              </a:xfrm>
              <a:custGeom>
                <a:avLst/>
                <a:gdLst>
                  <a:gd name="T0" fmla="*/ 4 w 893"/>
                  <a:gd name="T1" fmla="*/ 745 h 749"/>
                  <a:gd name="T2" fmla="*/ 131 w 893"/>
                  <a:gd name="T3" fmla="*/ 7 h 749"/>
                  <a:gd name="T4" fmla="*/ 885 w 893"/>
                  <a:gd name="T5" fmla="*/ 477 h 749"/>
                  <a:gd name="T6" fmla="*/ 885 w 893"/>
                  <a:gd name="T7" fmla="*/ 477 h 749"/>
                  <a:gd name="T8" fmla="*/ 237 w 893"/>
                  <a:gd name="T9" fmla="*/ 675 h 749"/>
                  <a:gd name="T10" fmla="*/ 4 w 893"/>
                  <a:gd name="T11" fmla="*/ 745 h 749"/>
                  <a:gd name="T12" fmla="*/ 127 w 893"/>
                  <a:gd name="T13" fmla="*/ 0 h 749"/>
                  <a:gd name="T14" fmla="*/ 127 w 893"/>
                  <a:gd name="T15" fmla="*/ 0 h 749"/>
                  <a:gd name="T16" fmla="*/ 127 w 893"/>
                  <a:gd name="T17" fmla="*/ 3 h 749"/>
                  <a:gd name="T18" fmla="*/ 127 w 893"/>
                  <a:gd name="T19" fmla="*/ 3 h 749"/>
                  <a:gd name="T20" fmla="*/ 4 w 893"/>
                  <a:gd name="T21" fmla="*/ 742 h 749"/>
                  <a:gd name="T22" fmla="*/ 0 w 893"/>
                  <a:gd name="T23" fmla="*/ 745 h 749"/>
                  <a:gd name="T24" fmla="*/ 0 w 893"/>
                  <a:gd name="T25" fmla="*/ 749 h 749"/>
                  <a:gd name="T26" fmla="*/ 0 w 893"/>
                  <a:gd name="T27" fmla="*/ 749 h 749"/>
                  <a:gd name="T28" fmla="*/ 4 w 893"/>
                  <a:gd name="T29" fmla="*/ 749 h 749"/>
                  <a:gd name="T30" fmla="*/ 4 w 893"/>
                  <a:gd name="T31" fmla="*/ 749 h 749"/>
                  <a:gd name="T32" fmla="*/ 537 w 893"/>
                  <a:gd name="T33" fmla="*/ 587 h 749"/>
                  <a:gd name="T34" fmla="*/ 889 w 893"/>
                  <a:gd name="T35" fmla="*/ 481 h 749"/>
                  <a:gd name="T36" fmla="*/ 893 w 893"/>
                  <a:gd name="T37" fmla="*/ 477 h 749"/>
                  <a:gd name="T38" fmla="*/ 893 w 893"/>
                  <a:gd name="T39" fmla="*/ 477 h 749"/>
                  <a:gd name="T40" fmla="*/ 893 w 893"/>
                  <a:gd name="T41" fmla="*/ 477 h 749"/>
                  <a:gd name="T42" fmla="*/ 893 w 893"/>
                  <a:gd name="T43" fmla="*/ 477 h 749"/>
                  <a:gd name="T44" fmla="*/ 889 w 893"/>
                  <a:gd name="T45" fmla="*/ 473 h 749"/>
                  <a:gd name="T46" fmla="*/ 889 w 893"/>
                  <a:gd name="T47" fmla="*/ 473 h 749"/>
                  <a:gd name="T48" fmla="*/ 355 w 893"/>
                  <a:gd name="T49" fmla="*/ 139 h 749"/>
                  <a:gd name="T50" fmla="*/ 135 w 893"/>
                  <a:gd name="T51" fmla="*/ 3 h 749"/>
                  <a:gd name="T52" fmla="*/ 131 w 893"/>
                  <a:gd name="T53" fmla="*/ 3 h 749"/>
                  <a:gd name="T54" fmla="*/ 131 w 893"/>
                  <a:gd name="T55" fmla="*/ 0 h 749"/>
                  <a:gd name="T56" fmla="*/ 127 w 893"/>
                  <a:gd name="T5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93" h="749">
                    <a:moveTo>
                      <a:pt x="4" y="745"/>
                    </a:moveTo>
                    <a:lnTo>
                      <a:pt x="131" y="7"/>
                    </a:lnTo>
                    <a:lnTo>
                      <a:pt x="885" y="477"/>
                    </a:lnTo>
                    <a:lnTo>
                      <a:pt x="885" y="477"/>
                    </a:lnTo>
                    <a:lnTo>
                      <a:pt x="237" y="675"/>
                    </a:lnTo>
                    <a:lnTo>
                      <a:pt x="4" y="745"/>
                    </a:lnTo>
                    <a:close/>
                    <a:moveTo>
                      <a:pt x="127" y="0"/>
                    </a:moveTo>
                    <a:lnTo>
                      <a:pt x="127" y="0"/>
                    </a:lnTo>
                    <a:lnTo>
                      <a:pt x="127" y="3"/>
                    </a:lnTo>
                    <a:lnTo>
                      <a:pt x="127" y="3"/>
                    </a:lnTo>
                    <a:lnTo>
                      <a:pt x="4" y="742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537" y="587"/>
                    </a:lnTo>
                    <a:lnTo>
                      <a:pt x="889" y="481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89" y="473"/>
                    </a:lnTo>
                    <a:lnTo>
                      <a:pt x="889" y="473"/>
                    </a:lnTo>
                    <a:lnTo>
                      <a:pt x="355" y="139"/>
                    </a:lnTo>
                    <a:lnTo>
                      <a:pt x="135" y="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9" name="Freeform 285"/>
              <p:cNvSpPr>
                <a:spLocks noEditPoints="1"/>
              </p:cNvSpPr>
              <p:nvPr/>
            </p:nvSpPr>
            <p:spPr bwMode="auto">
              <a:xfrm>
                <a:off x="6143" y="2109"/>
                <a:ext cx="893" cy="749"/>
              </a:xfrm>
              <a:custGeom>
                <a:avLst/>
                <a:gdLst>
                  <a:gd name="T0" fmla="*/ 4 w 893"/>
                  <a:gd name="T1" fmla="*/ 745 h 749"/>
                  <a:gd name="T2" fmla="*/ 131 w 893"/>
                  <a:gd name="T3" fmla="*/ 7 h 749"/>
                  <a:gd name="T4" fmla="*/ 885 w 893"/>
                  <a:gd name="T5" fmla="*/ 477 h 749"/>
                  <a:gd name="T6" fmla="*/ 885 w 893"/>
                  <a:gd name="T7" fmla="*/ 477 h 749"/>
                  <a:gd name="T8" fmla="*/ 237 w 893"/>
                  <a:gd name="T9" fmla="*/ 675 h 749"/>
                  <a:gd name="T10" fmla="*/ 4 w 893"/>
                  <a:gd name="T11" fmla="*/ 745 h 749"/>
                  <a:gd name="T12" fmla="*/ 127 w 893"/>
                  <a:gd name="T13" fmla="*/ 0 h 749"/>
                  <a:gd name="T14" fmla="*/ 127 w 893"/>
                  <a:gd name="T15" fmla="*/ 0 h 749"/>
                  <a:gd name="T16" fmla="*/ 127 w 893"/>
                  <a:gd name="T17" fmla="*/ 3 h 749"/>
                  <a:gd name="T18" fmla="*/ 127 w 893"/>
                  <a:gd name="T19" fmla="*/ 3 h 749"/>
                  <a:gd name="T20" fmla="*/ 4 w 893"/>
                  <a:gd name="T21" fmla="*/ 742 h 749"/>
                  <a:gd name="T22" fmla="*/ 0 w 893"/>
                  <a:gd name="T23" fmla="*/ 745 h 749"/>
                  <a:gd name="T24" fmla="*/ 0 w 893"/>
                  <a:gd name="T25" fmla="*/ 749 h 749"/>
                  <a:gd name="T26" fmla="*/ 0 w 893"/>
                  <a:gd name="T27" fmla="*/ 749 h 749"/>
                  <a:gd name="T28" fmla="*/ 4 w 893"/>
                  <a:gd name="T29" fmla="*/ 749 h 749"/>
                  <a:gd name="T30" fmla="*/ 4 w 893"/>
                  <a:gd name="T31" fmla="*/ 749 h 749"/>
                  <a:gd name="T32" fmla="*/ 537 w 893"/>
                  <a:gd name="T33" fmla="*/ 587 h 749"/>
                  <a:gd name="T34" fmla="*/ 889 w 893"/>
                  <a:gd name="T35" fmla="*/ 481 h 749"/>
                  <a:gd name="T36" fmla="*/ 893 w 893"/>
                  <a:gd name="T37" fmla="*/ 477 h 749"/>
                  <a:gd name="T38" fmla="*/ 893 w 893"/>
                  <a:gd name="T39" fmla="*/ 477 h 749"/>
                  <a:gd name="T40" fmla="*/ 893 w 893"/>
                  <a:gd name="T41" fmla="*/ 477 h 749"/>
                  <a:gd name="T42" fmla="*/ 893 w 893"/>
                  <a:gd name="T43" fmla="*/ 477 h 749"/>
                  <a:gd name="T44" fmla="*/ 889 w 893"/>
                  <a:gd name="T45" fmla="*/ 473 h 749"/>
                  <a:gd name="T46" fmla="*/ 889 w 893"/>
                  <a:gd name="T47" fmla="*/ 473 h 749"/>
                  <a:gd name="T48" fmla="*/ 355 w 893"/>
                  <a:gd name="T49" fmla="*/ 139 h 749"/>
                  <a:gd name="T50" fmla="*/ 135 w 893"/>
                  <a:gd name="T51" fmla="*/ 3 h 749"/>
                  <a:gd name="T52" fmla="*/ 131 w 893"/>
                  <a:gd name="T53" fmla="*/ 3 h 749"/>
                  <a:gd name="T54" fmla="*/ 131 w 893"/>
                  <a:gd name="T55" fmla="*/ 0 h 749"/>
                  <a:gd name="T56" fmla="*/ 127 w 893"/>
                  <a:gd name="T5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93" h="749">
                    <a:moveTo>
                      <a:pt x="4" y="745"/>
                    </a:moveTo>
                    <a:lnTo>
                      <a:pt x="131" y="7"/>
                    </a:lnTo>
                    <a:lnTo>
                      <a:pt x="885" y="477"/>
                    </a:lnTo>
                    <a:lnTo>
                      <a:pt x="885" y="477"/>
                    </a:lnTo>
                    <a:lnTo>
                      <a:pt x="237" y="675"/>
                    </a:lnTo>
                    <a:lnTo>
                      <a:pt x="4" y="745"/>
                    </a:lnTo>
                    <a:moveTo>
                      <a:pt x="127" y="0"/>
                    </a:moveTo>
                    <a:lnTo>
                      <a:pt x="127" y="0"/>
                    </a:lnTo>
                    <a:lnTo>
                      <a:pt x="127" y="3"/>
                    </a:lnTo>
                    <a:lnTo>
                      <a:pt x="127" y="3"/>
                    </a:lnTo>
                    <a:lnTo>
                      <a:pt x="4" y="742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537" y="587"/>
                    </a:lnTo>
                    <a:lnTo>
                      <a:pt x="889" y="481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89" y="473"/>
                    </a:lnTo>
                    <a:lnTo>
                      <a:pt x="889" y="473"/>
                    </a:lnTo>
                    <a:lnTo>
                      <a:pt x="355" y="139"/>
                    </a:lnTo>
                    <a:lnTo>
                      <a:pt x="135" y="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127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0" name="Freeform 286"/>
              <p:cNvSpPr>
                <a:spLocks/>
              </p:cNvSpPr>
              <p:nvPr/>
            </p:nvSpPr>
            <p:spPr bwMode="auto">
              <a:xfrm>
                <a:off x="439" y="-4"/>
                <a:ext cx="114" cy="121"/>
              </a:xfrm>
              <a:custGeom>
                <a:avLst/>
                <a:gdLst>
                  <a:gd name="T0" fmla="*/ 27 w 27"/>
                  <a:gd name="T1" fmla="*/ 0 h 33"/>
                  <a:gd name="T2" fmla="*/ 26 w 27"/>
                  <a:gd name="T3" fmla="*/ 0 h 33"/>
                  <a:gd name="T4" fmla="*/ 0 w 27"/>
                  <a:gd name="T5" fmla="*/ 33 h 33"/>
                  <a:gd name="T6" fmla="*/ 0 w 27"/>
                  <a:gd name="T7" fmla="*/ 33 h 33"/>
                  <a:gd name="T8" fmla="*/ 1 w 27"/>
                  <a:gd name="T9" fmla="*/ 33 h 33"/>
                  <a:gd name="T10" fmla="*/ 1 w 27"/>
                  <a:gd name="T11" fmla="*/ 33 h 33"/>
                  <a:gd name="T12" fmla="*/ 1 w 27"/>
                  <a:gd name="T13" fmla="*/ 33 h 33"/>
                  <a:gd name="T14" fmla="*/ 27 w 27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3">
                    <a:moveTo>
                      <a:pt x="27" y="0"/>
                    </a:moveTo>
                    <a:cubicBezTo>
                      <a:pt x="27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1" name="Freeform 287"/>
              <p:cNvSpPr>
                <a:spLocks/>
              </p:cNvSpPr>
              <p:nvPr/>
            </p:nvSpPr>
            <p:spPr bwMode="auto">
              <a:xfrm>
                <a:off x="443" y="121"/>
                <a:ext cx="618" cy="195"/>
              </a:xfrm>
              <a:custGeom>
                <a:avLst/>
                <a:gdLst>
                  <a:gd name="T0" fmla="*/ 0 w 618"/>
                  <a:gd name="T1" fmla="*/ 0 h 195"/>
                  <a:gd name="T2" fmla="*/ 0 w 618"/>
                  <a:gd name="T3" fmla="*/ 0 h 195"/>
                  <a:gd name="T4" fmla="*/ 618 w 618"/>
                  <a:gd name="T5" fmla="*/ 195 h 195"/>
                  <a:gd name="T6" fmla="*/ 0 w 618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8" h="195">
                    <a:moveTo>
                      <a:pt x="0" y="0"/>
                    </a:moveTo>
                    <a:lnTo>
                      <a:pt x="0" y="0"/>
                    </a:lnTo>
                    <a:lnTo>
                      <a:pt x="618" y="1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2" name="Freeform 288"/>
              <p:cNvSpPr>
                <a:spLocks/>
              </p:cNvSpPr>
              <p:nvPr/>
            </p:nvSpPr>
            <p:spPr bwMode="auto">
              <a:xfrm>
                <a:off x="443" y="121"/>
                <a:ext cx="618" cy="195"/>
              </a:xfrm>
              <a:custGeom>
                <a:avLst/>
                <a:gdLst>
                  <a:gd name="T0" fmla="*/ 0 w 618"/>
                  <a:gd name="T1" fmla="*/ 0 h 195"/>
                  <a:gd name="T2" fmla="*/ 0 w 618"/>
                  <a:gd name="T3" fmla="*/ 0 h 195"/>
                  <a:gd name="T4" fmla="*/ 618 w 618"/>
                  <a:gd name="T5" fmla="*/ 195 h 195"/>
                  <a:gd name="T6" fmla="*/ 0 w 618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8" h="195">
                    <a:moveTo>
                      <a:pt x="0" y="0"/>
                    </a:moveTo>
                    <a:lnTo>
                      <a:pt x="0" y="0"/>
                    </a:lnTo>
                    <a:lnTo>
                      <a:pt x="618" y="195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3" name="Freeform 289"/>
              <p:cNvSpPr>
                <a:spLocks/>
              </p:cNvSpPr>
              <p:nvPr/>
            </p:nvSpPr>
            <p:spPr bwMode="auto">
              <a:xfrm>
                <a:off x="1044" y="-4"/>
                <a:ext cx="21" cy="316"/>
              </a:xfrm>
              <a:custGeom>
                <a:avLst/>
                <a:gdLst>
                  <a:gd name="T0" fmla="*/ 0 w 21"/>
                  <a:gd name="T1" fmla="*/ 0 h 316"/>
                  <a:gd name="T2" fmla="*/ 21 w 21"/>
                  <a:gd name="T3" fmla="*/ 316 h 316"/>
                  <a:gd name="T4" fmla="*/ 0 w 21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16">
                    <a:moveTo>
                      <a:pt x="0" y="0"/>
                    </a:moveTo>
                    <a:lnTo>
                      <a:pt x="21" y="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4" name="Freeform 290"/>
              <p:cNvSpPr>
                <a:spLocks/>
              </p:cNvSpPr>
              <p:nvPr/>
            </p:nvSpPr>
            <p:spPr bwMode="auto">
              <a:xfrm>
                <a:off x="1044" y="-4"/>
                <a:ext cx="21" cy="316"/>
              </a:xfrm>
              <a:custGeom>
                <a:avLst/>
                <a:gdLst>
                  <a:gd name="T0" fmla="*/ 0 w 21"/>
                  <a:gd name="T1" fmla="*/ 0 h 316"/>
                  <a:gd name="T2" fmla="*/ 21 w 21"/>
                  <a:gd name="T3" fmla="*/ 316 h 316"/>
                  <a:gd name="T4" fmla="*/ 0 w 21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16">
                    <a:moveTo>
                      <a:pt x="0" y="0"/>
                    </a:moveTo>
                    <a:lnTo>
                      <a:pt x="21" y="316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5" name="Freeform 291"/>
              <p:cNvSpPr>
                <a:spLocks/>
              </p:cNvSpPr>
              <p:nvPr/>
            </p:nvSpPr>
            <p:spPr bwMode="auto">
              <a:xfrm>
                <a:off x="1696" y="-4"/>
                <a:ext cx="250" cy="92"/>
              </a:xfrm>
              <a:custGeom>
                <a:avLst/>
                <a:gdLst>
                  <a:gd name="T0" fmla="*/ 250 w 250"/>
                  <a:gd name="T1" fmla="*/ 0 h 92"/>
                  <a:gd name="T2" fmla="*/ 0 w 250"/>
                  <a:gd name="T3" fmla="*/ 92 h 92"/>
                  <a:gd name="T4" fmla="*/ 250 w 250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" h="92">
                    <a:moveTo>
                      <a:pt x="250" y="0"/>
                    </a:moveTo>
                    <a:lnTo>
                      <a:pt x="0" y="92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6" name="Freeform 292"/>
              <p:cNvSpPr>
                <a:spLocks/>
              </p:cNvSpPr>
              <p:nvPr/>
            </p:nvSpPr>
            <p:spPr bwMode="auto">
              <a:xfrm>
                <a:off x="1696" y="-4"/>
                <a:ext cx="250" cy="92"/>
              </a:xfrm>
              <a:custGeom>
                <a:avLst/>
                <a:gdLst>
                  <a:gd name="T0" fmla="*/ 250 w 250"/>
                  <a:gd name="T1" fmla="*/ 0 h 92"/>
                  <a:gd name="T2" fmla="*/ 0 w 250"/>
                  <a:gd name="T3" fmla="*/ 92 h 92"/>
                  <a:gd name="T4" fmla="*/ 250 w 250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" h="92">
                    <a:moveTo>
                      <a:pt x="250" y="0"/>
                    </a:moveTo>
                    <a:lnTo>
                      <a:pt x="0" y="92"/>
                    </a:lnTo>
                    <a:lnTo>
                      <a:pt x="25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7" name="Freeform 293"/>
              <p:cNvSpPr>
                <a:spLocks/>
              </p:cNvSpPr>
              <p:nvPr/>
            </p:nvSpPr>
            <p:spPr bwMode="auto">
              <a:xfrm>
                <a:off x="1044" y="-4"/>
                <a:ext cx="26" cy="316"/>
              </a:xfrm>
              <a:custGeom>
                <a:avLst/>
                <a:gdLst>
                  <a:gd name="T0" fmla="*/ 4 w 26"/>
                  <a:gd name="T1" fmla="*/ 0 h 316"/>
                  <a:gd name="T2" fmla="*/ 0 w 26"/>
                  <a:gd name="T3" fmla="*/ 0 h 316"/>
                  <a:gd name="T4" fmla="*/ 21 w 26"/>
                  <a:gd name="T5" fmla="*/ 316 h 316"/>
                  <a:gd name="T6" fmla="*/ 26 w 26"/>
                  <a:gd name="T7" fmla="*/ 316 h 316"/>
                  <a:gd name="T8" fmla="*/ 26 w 26"/>
                  <a:gd name="T9" fmla="*/ 316 h 316"/>
                  <a:gd name="T10" fmla="*/ 26 w 26"/>
                  <a:gd name="T11" fmla="*/ 316 h 316"/>
                  <a:gd name="T12" fmla="*/ 26 w 26"/>
                  <a:gd name="T13" fmla="*/ 316 h 316"/>
                  <a:gd name="T14" fmla="*/ 4 w 26"/>
                  <a:gd name="T1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6">
                    <a:moveTo>
                      <a:pt x="4" y="0"/>
                    </a:moveTo>
                    <a:lnTo>
                      <a:pt x="0" y="0"/>
                    </a:lnTo>
                    <a:lnTo>
                      <a:pt x="21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8" name="Freeform 294"/>
              <p:cNvSpPr>
                <a:spLocks/>
              </p:cNvSpPr>
              <p:nvPr/>
            </p:nvSpPr>
            <p:spPr bwMode="auto">
              <a:xfrm>
                <a:off x="1044" y="-4"/>
                <a:ext cx="26" cy="316"/>
              </a:xfrm>
              <a:custGeom>
                <a:avLst/>
                <a:gdLst>
                  <a:gd name="T0" fmla="*/ 4 w 26"/>
                  <a:gd name="T1" fmla="*/ 0 h 316"/>
                  <a:gd name="T2" fmla="*/ 0 w 26"/>
                  <a:gd name="T3" fmla="*/ 0 h 316"/>
                  <a:gd name="T4" fmla="*/ 21 w 26"/>
                  <a:gd name="T5" fmla="*/ 316 h 316"/>
                  <a:gd name="T6" fmla="*/ 26 w 26"/>
                  <a:gd name="T7" fmla="*/ 316 h 316"/>
                  <a:gd name="T8" fmla="*/ 26 w 26"/>
                  <a:gd name="T9" fmla="*/ 316 h 316"/>
                  <a:gd name="T10" fmla="*/ 26 w 26"/>
                  <a:gd name="T11" fmla="*/ 316 h 316"/>
                  <a:gd name="T12" fmla="*/ 26 w 26"/>
                  <a:gd name="T13" fmla="*/ 316 h 316"/>
                  <a:gd name="T14" fmla="*/ 4 w 26"/>
                  <a:gd name="T1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6">
                    <a:moveTo>
                      <a:pt x="4" y="0"/>
                    </a:moveTo>
                    <a:lnTo>
                      <a:pt x="0" y="0"/>
                    </a:lnTo>
                    <a:lnTo>
                      <a:pt x="21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9" name="Freeform 295"/>
              <p:cNvSpPr>
                <a:spLocks noEditPoints="1"/>
              </p:cNvSpPr>
              <p:nvPr/>
            </p:nvSpPr>
            <p:spPr bwMode="auto">
              <a:xfrm>
                <a:off x="1950" y="3405"/>
                <a:ext cx="1000" cy="628"/>
              </a:xfrm>
              <a:custGeom>
                <a:avLst/>
                <a:gdLst>
                  <a:gd name="T0" fmla="*/ 5 w 1000"/>
                  <a:gd name="T1" fmla="*/ 606 h 628"/>
                  <a:gd name="T2" fmla="*/ 161 w 1000"/>
                  <a:gd name="T3" fmla="*/ 397 h 628"/>
                  <a:gd name="T4" fmla="*/ 5 w 1000"/>
                  <a:gd name="T5" fmla="*/ 606 h 628"/>
                  <a:gd name="T6" fmla="*/ 458 w 1000"/>
                  <a:gd name="T7" fmla="*/ 0 h 628"/>
                  <a:gd name="T8" fmla="*/ 458 w 1000"/>
                  <a:gd name="T9" fmla="*/ 0 h 628"/>
                  <a:gd name="T10" fmla="*/ 458 w 1000"/>
                  <a:gd name="T11" fmla="*/ 0 h 628"/>
                  <a:gd name="T12" fmla="*/ 161 w 1000"/>
                  <a:gd name="T13" fmla="*/ 397 h 628"/>
                  <a:gd name="T14" fmla="*/ 5 w 1000"/>
                  <a:gd name="T15" fmla="*/ 606 h 628"/>
                  <a:gd name="T16" fmla="*/ 0 w 1000"/>
                  <a:gd name="T17" fmla="*/ 614 h 628"/>
                  <a:gd name="T18" fmla="*/ 0 w 1000"/>
                  <a:gd name="T19" fmla="*/ 614 h 628"/>
                  <a:gd name="T20" fmla="*/ 5 w 1000"/>
                  <a:gd name="T21" fmla="*/ 614 h 628"/>
                  <a:gd name="T22" fmla="*/ 5 w 1000"/>
                  <a:gd name="T23" fmla="*/ 614 h 628"/>
                  <a:gd name="T24" fmla="*/ 9 w 1000"/>
                  <a:gd name="T25" fmla="*/ 614 h 628"/>
                  <a:gd name="T26" fmla="*/ 1000 w 1000"/>
                  <a:gd name="T27" fmla="*/ 628 h 628"/>
                  <a:gd name="T28" fmla="*/ 1000 w 1000"/>
                  <a:gd name="T29" fmla="*/ 625 h 628"/>
                  <a:gd name="T30" fmla="*/ 1000 w 1000"/>
                  <a:gd name="T31" fmla="*/ 625 h 628"/>
                  <a:gd name="T32" fmla="*/ 9 w 1000"/>
                  <a:gd name="T33" fmla="*/ 610 h 628"/>
                  <a:gd name="T34" fmla="*/ 119 w 1000"/>
                  <a:gd name="T35" fmla="*/ 463 h 628"/>
                  <a:gd name="T36" fmla="*/ 458 w 1000"/>
                  <a:gd name="T37" fmla="*/ 4 h 628"/>
                  <a:gd name="T38" fmla="*/ 458 w 1000"/>
                  <a:gd name="T39" fmla="*/ 4 h 628"/>
                  <a:gd name="T40" fmla="*/ 767 w 1000"/>
                  <a:gd name="T41" fmla="*/ 357 h 628"/>
                  <a:gd name="T42" fmla="*/ 458 w 1000"/>
                  <a:gd name="T43" fmla="*/ 0 h 628"/>
                  <a:gd name="T44" fmla="*/ 458 w 1000"/>
                  <a:gd name="T45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0" h="628">
                    <a:moveTo>
                      <a:pt x="5" y="606"/>
                    </a:moveTo>
                    <a:lnTo>
                      <a:pt x="161" y="397"/>
                    </a:lnTo>
                    <a:lnTo>
                      <a:pt x="5" y="606"/>
                    </a:lnTo>
                    <a:close/>
                    <a:moveTo>
                      <a:pt x="458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161" y="397"/>
                    </a:lnTo>
                    <a:lnTo>
                      <a:pt x="5" y="606"/>
                    </a:lnTo>
                    <a:lnTo>
                      <a:pt x="0" y="614"/>
                    </a:lnTo>
                    <a:lnTo>
                      <a:pt x="0" y="614"/>
                    </a:lnTo>
                    <a:lnTo>
                      <a:pt x="5" y="614"/>
                    </a:lnTo>
                    <a:lnTo>
                      <a:pt x="5" y="614"/>
                    </a:lnTo>
                    <a:lnTo>
                      <a:pt x="9" y="614"/>
                    </a:lnTo>
                    <a:lnTo>
                      <a:pt x="1000" y="628"/>
                    </a:lnTo>
                    <a:lnTo>
                      <a:pt x="1000" y="625"/>
                    </a:lnTo>
                    <a:lnTo>
                      <a:pt x="1000" y="625"/>
                    </a:lnTo>
                    <a:lnTo>
                      <a:pt x="9" y="610"/>
                    </a:lnTo>
                    <a:lnTo>
                      <a:pt x="119" y="463"/>
                    </a:lnTo>
                    <a:lnTo>
                      <a:pt x="458" y="4"/>
                    </a:lnTo>
                    <a:lnTo>
                      <a:pt x="458" y="4"/>
                    </a:lnTo>
                    <a:lnTo>
                      <a:pt x="767" y="357"/>
                    </a:lnTo>
                    <a:lnTo>
                      <a:pt x="458" y="0"/>
                    </a:lnTo>
                    <a:lnTo>
                      <a:pt x="45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0" name="Freeform 296"/>
              <p:cNvSpPr>
                <a:spLocks noEditPoints="1"/>
              </p:cNvSpPr>
              <p:nvPr/>
            </p:nvSpPr>
            <p:spPr bwMode="auto">
              <a:xfrm>
                <a:off x="1950" y="3405"/>
                <a:ext cx="1000" cy="628"/>
              </a:xfrm>
              <a:custGeom>
                <a:avLst/>
                <a:gdLst>
                  <a:gd name="T0" fmla="*/ 5 w 1000"/>
                  <a:gd name="T1" fmla="*/ 606 h 628"/>
                  <a:gd name="T2" fmla="*/ 161 w 1000"/>
                  <a:gd name="T3" fmla="*/ 397 h 628"/>
                  <a:gd name="T4" fmla="*/ 5 w 1000"/>
                  <a:gd name="T5" fmla="*/ 606 h 628"/>
                  <a:gd name="T6" fmla="*/ 458 w 1000"/>
                  <a:gd name="T7" fmla="*/ 0 h 628"/>
                  <a:gd name="T8" fmla="*/ 458 w 1000"/>
                  <a:gd name="T9" fmla="*/ 0 h 628"/>
                  <a:gd name="T10" fmla="*/ 458 w 1000"/>
                  <a:gd name="T11" fmla="*/ 0 h 628"/>
                  <a:gd name="T12" fmla="*/ 161 w 1000"/>
                  <a:gd name="T13" fmla="*/ 397 h 628"/>
                  <a:gd name="T14" fmla="*/ 5 w 1000"/>
                  <a:gd name="T15" fmla="*/ 606 h 628"/>
                  <a:gd name="T16" fmla="*/ 0 w 1000"/>
                  <a:gd name="T17" fmla="*/ 614 h 628"/>
                  <a:gd name="T18" fmla="*/ 0 w 1000"/>
                  <a:gd name="T19" fmla="*/ 614 h 628"/>
                  <a:gd name="T20" fmla="*/ 5 w 1000"/>
                  <a:gd name="T21" fmla="*/ 614 h 628"/>
                  <a:gd name="T22" fmla="*/ 5 w 1000"/>
                  <a:gd name="T23" fmla="*/ 614 h 628"/>
                  <a:gd name="T24" fmla="*/ 9 w 1000"/>
                  <a:gd name="T25" fmla="*/ 614 h 628"/>
                  <a:gd name="T26" fmla="*/ 1000 w 1000"/>
                  <a:gd name="T27" fmla="*/ 628 h 628"/>
                  <a:gd name="T28" fmla="*/ 1000 w 1000"/>
                  <a:gd name="T29" fmla="*/ 625 h 628"/>
                  <a:gd name="T30" fmla="*/ 1000 w 1000"/>
                  <a:gd name="T31" fmla="*/ 625 h 628"/>
                  <a:gd name="T32" fmla="*/ 9 w 1000"/>
                  <a:gd name="T33" fmla="*/ 610 h 628"/>
                  <a:gd name="T34" fmla="*/ 119 w 1000"/>
                  <a:gd name="T35" fmla="*/ 463 h 628"/>
                  <a:gd name="T36" fmla="*/ 458 w 1000"/>
                  <a:gd name="T37" fmla="*/ 4 h 628"/>
                  <a:gd name="T38" fmla="*/ 458 w 1000"/>
                  <a:gd name="T39" fmla="*/ 4 h 628"/>
                  <a:gd name="T40" fmla="*/ 767 w 1000"/>
                  <a:gd name="T41" fmla="*/ 357 h 628"/>
                  <a:gd name="T42" fmla="*/ 458 w 1000"/>
                  <a:gd name="T43" fmla="*/ 0 h 628"/>
                  <a:gd name="T44" fmla="*/ 458 w 1000"/>
                  <a:gd name="T45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0" h="628">
                    <a:moveTo>
                      <a:pt x="5" y="606"/>
                    </a:moveTo>
                    <a:lnTo>
                      <a:pt x="161" y="397"/>
                    </a:lnTo>
                    <a:lnTo>
                      <a:pt x="5" y="606"/>
                    </a:lnTo>
                    <a:moveTo>
                      <a:pt x="458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161" y="397"/>
                    </a:lnTo>
                    <a:lnTo>
                      <a:pt x="5" y="606"/>
                    </a:lnTo>
                    <a:lnTo>
                      <a:pt x="0" y="614"/>
                    </a:lnTo>
                    <a:lnTo>
                      <a:pt x="0" y="614"/>
                    </a:lnTo>
                    <a:lnTo>
                      <a:pt x="5" y="614"/>
                    </a:lnTo>
                    <a:lnTo>
                      <a:pt x="5" y="614"/>
                    </a:lnTo>
                    <a:lnTo>
                      <a:pt x="9" y="614"/>
                    </a:lnTo>
                    <a:lnTo>
                      <a:pt x="1000" y="628"/>
                    </a:lnTo>
                    <a:lnTo>
                      <a:pt x="1000" y="625"/>
                    </a:lnTo>
                    <a:lnTo>
                      <a:pt x="1000" y="625"/>
                    </a:lnTo>
                    <a:lnTo>
                      <a:pt x="9" y="610"/>
                    </a:lnTo>
                    <a:lnTo>
                      <a:pt x="119" y="463"/>
                    </a:lnTo>
                    <a:lnTo>
                      <a:pt x="458" y="4"/>
                    </a:lnTo>
                    <a:lnTo>
                      <a:pt x="458" y="4"/>
                    </a:lnTo>
                    <a:lnTo>
                      <a:pt x="767" y="357"/>
                    </a:lnTo>
                    <a:lnTo>
                      <a:pt x="458" y="0"/>
                    </a:lnTo>
                    <a:lnTo>
                      <a:pt x="45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1" name="Rectangle 297"/>
              <p:cNvSpPr>
                <a:spLocks noChangeArrowheads="1"/>
              </p:cNvSpPr>
              <p:nvPr/>
            </p:nvSpPr>
            <p:spPr bwMode="auto">
              <a:xfrm>
                <a:off x="2954" y="4030"/>
                <a:ext cx="4" cy="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2" name="Rectangle 298"/>
              <p:cNvSpPr>
                <a:spLocks noChangeArrowheads="1"/>
              </p:cNvSpPr>
              <p:nvPr/>
            </p:nvSpPr>
            <p:spPr bwMode="auto">
              <a:xfrm>
                <a:off x="2954" y="4030"/>
                <a:ext cx="4" cy="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3" name="Freeform 299"/>
              <p:cNvSpPr>
                <a:spLocks/>
              </p:cNvSpPr>
              <p:nvPr/>
            </p:nvSpPr>
            <p:spPr bwMode="auto">
              <a:xfrm>
                <a:off x="2412" y="3405"/>
                <a:ext cx="504" cy="581"/>
              </a:xfrm>
              <a:custGeom>
                <a:avLst/>
                <a:gdLst>
                  <a:gd name="T0" fmla="*/ 0 w 504"/>
                  <a:gd name="T1" fmla="*/ 0 h 581"/>
                  <a:gd name="T2" fmla="*/ 504 w 504"/>
                  <a:gd name="T3" fmla="*/ 581 h 581"/>
                  <a:gd name="T4" fmla="*/ 0 w 504"/>
                  <a:gd name="T5" fmla="*/ 0 h 581"/>
                  <a:gd name="T6" fmla="*/ 0 w 504"/>
                  <a:gd name="T7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4" h="581">
                    <a:moveTo>
                      <a:pt x="0" y="0"/>
                    </a:moveTo>
                    <a:lnTo>
                      <a:pt x="504" y="58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4" name="Freeform 300"/>
              <p:cNvSpPr>
                <a:spLocks/>
              </p:cNvSpPr>
              <p:nvPr/>
            </p:nvSpPr>
            <p:spPr bwMode="auto">
              <a:xfrm>
                <a:off x="2412" y="3405"/>
                <a:ext cx="504" cy="581"/>
              </a:xfrm>
              <a:custGeom>
                <a:avLst/>
                <a:gdLst>
                  <a:gd name="T0" fmla="*/ 0 w 504"/>
                  <a:gd name="T1" fmla="*/ 0 h 581"/>
                  <a:gd name="T2" fmla="*/ 504 w 504"/>
                  <a:gd name="T3" fmla="*/ 581 h 581"/>
                  <a:gd name="T4" fmla="*/ 0 w 504"/>
                  <a:gd name="T5" fmla="*/ 0 h 581"/>
                  <a:gd name="T6" fmla="*/ 0 w 504"/>
                  <a:gd name="T7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4" h="581">
                    <a:moveTo>
                      <a:pt x="0" y="0"/>
                    </a:moveTo>
                    <a:lnTo>
                      <a:pt x="504" y="581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5" name="Freeform 301"/>
              <p:cNvSpPr>
                <a:spLocks/>
              </p:cNvSpPr>
              <p:nvPr/>
            </p:nvSpPr>
            <p:spPr bwMode="auto">
              <a:xfrm>
                <a:off x="2408" y="3402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6" name="Freeform 302"/>
              <p:cNvSpPr>
                <a:spLocks/>
              </p:cNvSpPr>
              <p:nvPr/>
            </p:nvSpPr>
            <p:spPr bwMode="auto">
              <a:xfrm>
                <a:off x="2408" y="3402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7" name="Freeform 303"/>
              <p:cNvSpPr>
                <a:spLocks/>
              </p:cNvSpPr>
              <p:nvPr/>
            </p:nvSpPr>
            <p:spPr bwMode="auto">
              <a:xfrm>
                <a:off x="2408" y="3001"/>
                <a:ext cx="639" cy="1029"/>
              </a:xfrm>
              <a:custGeom>
                <a:avLst/>
                <a:gdLst>
                  <a:gd name="T0" fmla="*/ 639 w 639"/>
                  <a:gd name="T1" fmla="*/ 0 h 1029"/>
                  <a:gd name="T2" fmla="*/ 639 w 639"/>
                  <a:gd name="T3" fmla="*/ 0 h 1029"/>
                  <a:gd name="T4" fmla="*/ 639 w 639"/>
                  <a:gd name="T5" fmla="*/ 0 h 1029"/>
                  <a:gd name="T6" fmla="*/ 207 w 639"/>
                  <a:gd name="T7" fmla="*/ 272 h 1029"/>
                  <a:gd name="T8" fmla="*/ 0 w 639"/>
                  <a:gd name="T9" fmla="*/ 401 h 1029"/>
                  <a:gd name="T10" fmla="*/ 0 w 639"/>
                  <a:gd name="T11" fmla="*/ 404 h 1029"/>
                  <a:gd name="T12" fmla="*/ 0 w 639"/>
                  <a:gd name="T13" fmla="*/ 404 h 1029"/>
                  <a:gd name="T14" fmla="*/ 0 w 639"/>
                  <a:gd name="T15" fmla="*/ 404 h 1029"/>
                  <a:gd name="T16" fmla="*/ 0 w 639"/>
                  <a:gd name="T17" fmla="*/ 404 h 1029"/>
                  <a:gd name="T18" fmla="*/ 0 w 639"/>
                  <a:gd name="T19" fmla="*/ 404 h 1029"/>
                  <a:gd name="T20" fmla="*/ 542 w 639"/>
                  <a:gd name="T21" fmla="*/ 1029 h 1029"/>
                  <a:gd name="T22" fmla="*/ 605 w 639"/>
                  <a:gd name="T23" fmla="*/ 368 h 1029"/>
                  <a:gd name="T24" fmla="*/ 542 w 639"/>
                  <a:gd name="T25" fmla="*/ 1025 h 1029"/>
                  <a:gd name="T26" fmla="*/ 508 w 639"/>
                  <a:gd name="T27" fmla="*/ 985 h 1029"/>
                  <a:gd name="T28" fmla="*/ 4 w 639"/>
                  <a:gd name="T29" fmla="*/ 404 h 1029"/>
                  <a:gd name="T30" fmla="*/ 322 w 639"/>
                  <a:gd name="T31" fmla="*/ 206 h 1029"/>
                  <a:gd name="T32" fmla="*/ 639 w 639"/>
                  <a:gd name="T33" fmla="*/ 4 h 1029"/>
                  <a:gd name="T34" fmla="*/ 639 w 639"/>
                  <a:gd name="T35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9" h="1029">
                    <a:moveTo>
                      <a:pt x="639" y="0"/>
                    </a:moveTo>
                    <a:lnTo>
                      <a:pt x="639" y="0"/>
                    </a:lnTo>
                    <a:lnTo>
                      <a:pt x="639" y="0"/>
                    </a:lnTo>
                    <a:lnTo>
                      <a:pt x="207" y="272"/>
                    </a:lnTo>
                    <a:lnTo>
                      <a:pt x="0" y="401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542" y="1029"/>
                    </a:lnTo>
                    <a:lnTo>
                      <a:pt x="605" y="368"/>
                    </a:lnTo>
                    <a:lnTo>
                      <a:pt x="542" y="1025"/>
                    </a:lnTo>
                    <a:lnTo>
                      <a:pt x="508" y="985"/>
                    </a:lnTo>
                    <a:lnTo>
                      <a:pt x="4" y="404"/>
                    </a:lnTo>
                    <a:lnTo>
                      <a:pt x="322" y="206"/>
                    </a:lnTo>
                    <a:lnTo>
                      <a:pt x="639" y="4"/>
                    </a:lnTo>
                    <a:lnTo>
                      <a:pt x="63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8" name="Freeform 304"/>
              <p:cNvSpPr>
                <a:spLocks/>
              </p:cNvSpPr>
              <p:nvPr/>
            </p:nvSpPr>
            <p:spPr bwMode="auto">
              <a:xfrm>
                <a:off x="2408" y="3001"/>
                <a:ext cx="639" cy="1029"/>
              </a:xfrm>
              <a:custGeom>
                <a:avLst/>
                <a:gdLst>
                  <a:gd name="T0" fmla="*/ 639 w 639"/>
                  <a:gd name="T1" fmla="*/ 0 h 1029"/>
                  <a:gd name="T2" fmla="*/ 639 w 639"/>
                  <a:gd name="T3" fmla="*/ 0 h 1029"/>
                  <a:gd name="T4" fmla="*/ 639 w 639"/>
                  <a:gd name="T5" fmla="*/ 0 h 1029"/>
                  <a:gd name="T6" fmla="*/ 207 w 639"/>
                  <a:gd name="T7" fmla="*/ 272 h 1029"/>
                  <a:gd name="T8" fmla="*/ 0 w 639"/>
                  <a:gd name="T9" fmla="*/ 401 h 1029"/>
                  <a:gd name="T10" fmla="*/ 0 w 639"/>
                  <a:gd name="T11" fmla="*/ 404 h 1029"/>
                  <a:gd name="T12" fmla="*/ 0 w 639"/>
                  <a:gd name="T13" fmla="*/ 404 h 1029"/>
                  <a:gd name="T14" fmla="*/ 0 w 639"/>
                  <a:gd name="T15" fmla="*/ 404 h 1029"/>
                  <a:gd name="T16" fmla="*/ 0 w 639"/>
                  <a:gd name="T17" fmla="*/ 404 h 1029"/>
                  <a:gd name="T18" fmla="*/ 0 w 639"/>
                  <a:gd name="T19" fmla="*/ 404 h 1029"/>
                  <a:gd name="T20" fmla="*/ 542 w 639"/>
                  <a:gd name="T21" fmla="*/ 1029 h 1029"/>
                  <a:gd name="T22" fmla="*/ 605 w 639"/>
                  <a:gd name="T23" fmla="*/ 368 h 1029"/>
                  <a:gd name="T24" fmla="*/ 542 w 639"/>
                  <a:gd name="T25" fmla="*/ 1025 h 1029"/>
                  <a:gd name="T26" fmla="*/ 508 w 639"/>
                  <a:gd name="T27" fmla="*/ 985 h 1029"/>
                  <a:gd name="T28" fmla="*/ 4 w 639"/>
                  <a:gd name="T29" fmla="*/ 404 h 1029"/>
                  <a:gd name="T30" fmla="*/ 322 w 639"/>
                  <a:gd name="T31" fmla="*/ 206 h 1029"/>
                  <a:gd name="T32" fmla="*/ 639 w 639"/>
                  <a:gd name="T33" fmla="*/ 4 h 1029"/>
                  <a:gd name="T34" fmla="*/ 639 w 639"/>
                  <a:gd name="T35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9" h="1029">
                    <a:moveTo>
                      <a:pt x="639" y="0"/>
                    </a:moveTo>
                    <a:lnTo>
                      <a:pt x="639" y="0"/>
                    </a:lnTo>
                    <a:lnTo>
                      <a:pt x="639" y="0"/>
                    </a:lnTo>
                    <a:lnTo>
                      <a:pt x="207" y="272"/>
                    </a:lnTo>
                    <a:lnTo>
                      <a:pt x="0" y="401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542" y="1029"/>
                    </a:lnTo>
                    <a:lnTo>
                      <a:pt x="605" y="368"/>
                    </a:lnTo>
                    <a:lnTo>
                      <a:pt x="542" y="1025"/>
                    </a:lnTo>
                    <a:lnTo>
                      <a:pt x="508" y="985"/>
                    </a:lnTo>
                    <a:lnTo>
                      <a:pt x="4" y="404"/>
                    </a:lnTo>
                    <a:lnTo>
                      <a:pt x="322" y="206"/>
                    </a:lnTo>
                    <a:lnTo>
                      <a:pt x="639" y="4"/>
                    </a:lnTo>
                    <a:lnTo>
                      <a:pt x="63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9" name="Rectangle 305"/>
              <p:cNvSpPr>
                <a:spLocks noChangeArrowheads="1"/>
              </p:cNvSpPr>
              <p:nvPr/>
            </p:nvSpPr>
            <p:spPr bwMode="auto">
              <a:xfrm>
                <a:off x="3051" y="2997"/>
                <a:ext cx="1" cy="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0" name="Freeform 306"/>
              <p:cNvSpPr>
                <a:spLocks/>
              </p:cNvSpPr>
              <p:nvPr/>
            </p:nvSpPr>
            <p:spPr bwMode="auto">
              <a:xfrm>
                <a:off x="3051" y="2997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4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1" name="Freeform 307"/>
              <p:cNvSpPr>
                <a:spLocks/>
              </p:cNvSpPr>
              <p:nvPr/>
            </p:nvSpPr>
            <p:spPr bwMode="auto">
              <a:xfrm>
                <a:off x="2954" y="403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2" name="Freeform 308"/>
              <p:cNvSpPr>
                <a:spLocks/>
              </p:cNvSpPr>
              <p:nvPr/>
            </p:nvSpPr>
            <p:spPr bwMode="auto">
              <a:xfrm>
                <a:off x="2954" y="403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3" name="Freeform 309"/>
              <p:cNvSpPr>
                <a:spLocks noEditPoints="1"/>
              </p:cNvSpPr>
              <p:nvPr/>
            </p:nvSpPr>
            <p:spPr bwMode="auto">
              <a:xfrm>
                <a:off x="2950" y="2997"/>
                <a:ext cx="991" cy="1036"/>
              </a:xfrm>
              <a:custGeom>
                <a:avLst/>
                <a:gdLst>
                  <a:gd name="T0" fmla="*/ 4 w 991"/>
                  <a:gd name="T1" fmla="*/ 1033 h 1036"/>
                  <a:gd name="T2" fmla="*/ 101 w 991"/>
                  <a:gd name="T3" fmla="*/ 12 h 1036"/>
                  <a:gd name="T4" fmla="*/ 440 w 991"/>
                  <a:gd name="T5" fmla="*/ 342 h 1036"/>
                  <a:gd name="T6" fmla="*/ 986 w 991"/>
                  <a:gd name="T7" fmla="*/ 878 h 1036"/>
                  <a:gd name="T8" fmla="*/ 4 w 991"/>
                  <a:gd name="T9" fmla="*/ 1033 h 1036"/>
                  <a:gd name="T10" fmla="*/ 97 w 991"/>
                  <a:gd name="T11" fmla="*/ 0 h 1036"/>
                  <a:gd name="T12" fmla="*/ 97 w 991"/>
                  <a:gd name="T13" fmla="*/ 0 h 1036"/>
                  <a:gd name="T14" fmla="*/ 97 w 991"/>
                  <a:gd name="T15" fmla="*/ 4 h 1036"/>
                  <a:gd name="T16" fmla="*/ 97 w 991"/>
                  <a:gd name="T17" fmla="*/ 8 h 1036"/>
                  <a:gd name="T18" fmla="*/ 63 w 991"/>
                  <a:gd name="T19" fmla="*/ 372 h 1036"/>
                  <a:gd name="T20" fmla="*/ 0 w 991"/>
                  <a:gd name="T21" fmla="*/ 1033 h 1036"/>
                  <a:gd name="T22" fmla="*/ 0 w 991"/>
                  <a:gd name="T23" fmla="*/ 1036 h 1036"/>
                  <a:gd name="T24" fmla="*/ 0 w 991"/>
                  <a:gd name="T25" fmla="*/ 1036 h 1036"/>
                  <a:gd name="T26" fmla="*/ 4 w 991"/>
                  <a:gd name="T27" fmla="*/ 1036 h 1036"/>
                  <a:gd name="T28" fmla="*/ 4 w 991"/>
                  <a:gd name="T29" fmla="*/ 1036 h 1036"/>
                  <a:gd name="T30" fmla="*/ 4 w 991"/>
                  <a:gd name="T31" fmla="*/ 1033 h 1036"/>
                  <a:gd name="T32" fmla="*/ 8 w 991"/>
                  <a:gd name="T33" fmla="*/ 1033 h 1036"/>
                  <a:gd name="T34" fmla="*/ 991 w 991"/>
                  <a:gd name="T35" fmla="*/ 882 h 1036"/>
                  <a:gd name="T36" fmla="*/ 991 w 991"/>
                  <a:gd name="T37" fmla="*/ 882 h 1036"/>
                  <a:gd name="T38" fmla="*/ 991 w 991"/>
                  <a:gd name="T39" fmla="*/ 882 h 1036"/>
                  <a:gd name="T40" fmla="*/ 991 w 991"/>
                  <a:gd name="T41" fmla="*/ 882 h 1036"/>
                  <a:gd name="T42" fmla="*/ 991 w 991"/>
                  <a:gd name="T43" fmla="*/ 875 h 1036"/>
                  <a:gd name="T44" fmla="*/ 542 w 991"/>
                  <a:gd name="T45" fmla="*/ 438 h 1036"/>
                  <a:gd name="T46" fmla="*/ 101 w 991"/>
                  <a:gd name="T47" fmla="*/ 8 h 1036"/>
                  <a:gd name="T48" fmla="*/ 101 w 991"/>
                  <a:gd name="T49" fmla="*/ 4 h 1036"/>
                  <a:gd name="T50" fmla="*/ 101 w 991"/>
                  <a:gd name="T51" fmla="*/ 4 h 1036"/>
                  <a:gd name="T52" fmla="*/ 97 w 991"/>
                  <a:gd name="T53" fmla="*/ 0 h 1036"/>
                  <a:gd name="T54" fmla="*/ 97 w 991"/>
                  <a:gd name="T55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91" h="1036">
                    <a:moveTo>
                      <a:pt x="4" y="1033"/>
                    </a:moveTo>
                    <a:lnTo>
                      <a:pt x="101" y="12"/>
                    </a:lnTo>
                    <a:lnTo>
                      <a:pt x="440" y="342"/>
                    </a:lnTo>
                    <a:lnTo>
                      <a:pt x="986" y="878"/>
                    </a:lnTo>
                    <a:lnTo>
                      <a:pt x="4" y="1033"/>
                    </a:lnTo>
                    <a:close/>
                    <a:moveTo>
                      <a:pt x="97" y="0"/>
                    </a:moveTo>
                    <a:lnTo>
                      <a:pt x="97" y="0"/>
                    </a:lnTo>
                    <a:lnTo>
                      <a:pt x="97" y="4"/>
                    </a:lnTo>
                    <a:lnTo>
                      <a:pt x="97" y="8"/>
                    </a:lnTo>
                    <a:lnTo>
                      <a:pt x="63" y="372"/>
                    </a:lnTo>
                    <a:lnTo>
                      <a:pt x="0" y="1033"/>
                    </a:lnTo>
                    <a:lnTo>
                      <a:pt x="0" y="1036"/>
                    </a:lnTo>
                    <a:lnTo>
                      <a:pt x="0" y="1036"/>
                    </a:lnTo>
                    <a:lnTo>
                      <a:pt x="4" y="1036"/>
                    </a:lnTo>
                    <a:lnTo>
                      <a:pt x="4" y="1036"/>
                    </a:lnTo>
                    <a:lnTo>
                      <a:pt x="4" y="1033"/>
                    </a:lnTo>
                    <a:lnTo>
                      <a:pt x="8" y="1033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75"/>
                    </a:lnTo>
                    <a:lnTo>
                      <a:pt x="542" y="438"/>
                    </a:lnTo>
                    <a:lnTo>
                      <a:pt x="101" y="8"/>
                    </a:lnTo>
                    <a:lnTo>
                      <a:pt x="101" y="4"/>
                    </a:lnTo>
                    <a:lnTo>
                      <a:pt x="101" y="4"/>
                    </a:lnTo>
                    <a:lnTo>
                      <a:pt x="97" y="0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4" name="Freeform 310"/>
              <p:cNvSpPr>
                <a:spLocks noEditPoints="1"/>
              </p:cNvSpPr>
              <p:nvPr/>
            </p:nvSpPr>
            <p:spPr bwMode="auto">
              <a:xfrm>
                <a:off x="2950" y="2997"/>
                <a:ext cx="991" cy="1036"/>
              </a:xfrm>
              <a:custGeom>
                <a:avLst/>
                <a:gdLst>
                  <a:gd name="T0" fmla="*/ 4 w 991"/>
                  <a:gd name="T1" fmla="*/ 1033 h 1036"/>
                  <a:gd name="T2" fmla="*/ 101 w 991"/>
                  <a:gd name="T3" fmla="*/ 12 h 1036"/>
                  <a:gd name="T4" fmla="*/ 440 w 991"/>
                  <a:gd name="T5" fmla="*/ 342 h 1036"/>
                  <a:gd name="T6" fmla="*/ 986 w 991"/>
                  <a:gd name="T7" fmla="*/ 878 h 1036"/>
                  <a:gd name="T8" fmla="*/ 4 w 991"/>
                  <a:gd name="T9" fmla="*/ 1033 h 1036"/>
                  <a:gd name="T10" fmla="*/ 97 w 991"/>
                  <a:gd name="T11" fmla="*/ 0 h 1036"/>
                  <a:gd name="T12" fmla="*/ 97 w 991"/>
                  <a:gd name="T13" fmla="*/ 0 h 1036"/>
                  <a:gd name="T14" fmla="*/ 97 w 991"/>
                  <a:gd name="T15" fmla="*/ 4 h 1036"/>
                  <a:gd name="T16" fmla="*/ 97 w 991"/>
                  <a:gd name="T17" fmla="*/ 8 h 1036"/>
                  <a:gd name="T18" fmla="*/ 63 w 991"/>
                  <a:gd name="T19" fmla="*/ 372 h 1036"/>
                  <a:gd name="T20" fmla="*/ 0 w 991"/>
                  <a:gd name="T21" fmla="*/ 1033 h 1036"/>
                  <a:gd name="T22" fmla="*/ 0 w 991"/>
                  <a:gd name="T23" fmla="*/ 1036 h 1036"/>
                  <a:gd name="T24" fmla="*/ 0 w 991"/>
                  <a:gd name="T25" fmla="*/ 1036 h 1036"/>
                  <a:gd name="T26" fmla="*/ 4 w 991"/>
                  <a:gd name="T27" fmla="*/ 1036 h 1036"/>
                  <a:gd name="T28" fmla="*/ 4 w 991"/>
                  <a:gd name="T29" fmla="*/ 1036 h 1036"/>
                  <a:gd name="T30" fmla="*/ 4 w 991"/>
                  <a:gd name="T31" fmla="*/ 1033 h 1036"/>
                  <a:gd name="T32" fmla="*/ 8 w 991"/>
                  <a:gd name="T33" fmla="*/ 1033 h 1036"/>
                  <a:gd name="T34" fmla="*/ 991 w 991"/>
                  <a:gd name="T35" fmla="*/ 882 h 1036"/>
                  <a:gd name="T36" fmla="*/ 991 w 991"/>
                  <a:gd name="T37" fmla="*/ 882 h 1036"/>
                  <a:gd name="T38" fmla="*/ 991 w 991"/>
                  <a:gd name="T39" fmla="*/ 882 h 1036"/>
                  <a:gd name="T40" fmla="*/ 991 w 991"/>
                  <a:gd name="T41" fmla="*/ 882 h 1036"/>
                  <a:gd name="T42" fmla="*/ 991 w 991"/>
                  <a:gd name="T43" fmla="*/ 875 h 1036"/>
                  <a:gd name="T44" fmla="*/ 542 w 991"/>
                  <a:gd name="T45" fmla="*/ 438 h 1036"/>
                  <a:gd name="T46" fmla="*/ 101 w 991"/>
                  <a:gd name="T47" fmla="*/ 8 h 1036"/>
                  <a:gd name="T48" fmla="*/ 101 w 991"/>
                  <a:gd name="T49" fmla="*/ 4 h 1036"/>
                  <a:gd name="T50" fmla="*/ 101 w 991"/>
                  <a:gd name="T51" fmla="*/ 4 h 1036"/>
                  <a:gd name="T52" fmla="*/ 97 w 991"/>
                  <a:gd name="T53" fmla="*/ 0 h 1036"/>
                  <a:gd name="T54" fmla="*/ 97 w 991"/>
                  <a:gd name="T55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91" h="1036">
                    <a:moveTo>
                      <a:pt x="4" y="1033"/>
                    </a:moveTo>
                    <a:lnTo>
                      <a:pt x="101" y="12"/>
                    </a:lnTo>
                    <a:lnTo>
                      <a:pt x="440" y="342"/>
                    </a:lnTo>
                    <a:lnTo>
                      <a:pt x="986" y="878"/>
                    </a:lnTo>
                    <a:lnTo>
                      <a:pt x="4" y="1033"/>
                    </a:lnTo>
                    <a:moveTo>
                      <a:pt x="97" y="0"/>
                    </a:moveTo>
                    <a:lnTo>
                      <a:pt x="97" y="0"/>
                    </a:lnTo>
                    <a:lnTo>
                      <a:pt x="97" y="4"/>
                    </a:lnTo>
                    <a:lnTo>
                      <a:pt x="97" y="8"/>
                    </a:lnTo>
                    <a:lnTo>
                      <a:pt x="63" y="372"/>
                    </a:lnTo>
                    <a:lnTo>
                      <a:pt x="0" y="1033"/>
                    </a:lnTo>
                    <a:lnTo>
                      <a:pt x="0" y="1036"/>
                    </a:lnTo>
                    <a:lnTo>
                      <a:pt x="0" y="1036"/>
                    </a:lnTo>
                    <a:lnTo>
                      <a:pt x="4" y="1036"/>
                    </a:lnTo>
                    <a:lnTo>
                      <a:pt x="4" y="1036"/>
                    </a:lnTo>
                    <a:lnTo>
                      <a:pt x="4" y="1033"/>
                    </a:lnTo>
                    <a:lnTo>
                      <a:pt x="8" y="1033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75"/>
                    </a:lnTo>
                    <a:lnTo>
                      <a:pt x="542" y="438"/>
                    </a:lnTo>
                    <a:lnTo>
                      <a:pt x="101" y="8"/>
                    </a:lnTo>
                    <a:lnTo>
                      <a:pt x="101" y="4"/>
                    </a:lnTo>
                    <a:lnTo>
                      <a:pt x="101" y="4"/>
                    </a:lnTo>
                    <a:lnTo>
                      <a:pt x="97" y="0"/>
                    </a:lnTo>
                    <a:lnTo>
                      <a:pt x="97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5" name="Freeform 311"/>
              <p:cNvSpPr>
                <a:spLocks/>
              </p:cNvSpPr>
              <p:nvPr/>
            </p:nvSpPr>
            <p:spPr bwMode="auto">
              <a:xfrm>
                <a:off x="3941" y="2843"/>
                <a:ext cx="59" cy="1036"/>
              </a:xfrm>
              <a:custGeom>
                <a:avLst/>
                <a:gdLst>
                  <a:gd name="T0" fmla="*/ 59 w 59"/>
                  <a:gd name="T1" fmla="*/ 0 h 1036"/>
                  <a:gd name="T2" fmla="*/ 59 w 59"/>
                  <a:gd name="T3" fmla="*/ 0 h 1036"/>
                  <a:gd name="T4" fmla="*/ 55 w 59"/>
                  <a:gd name="T5" fmla="*/ 0 h 1036"/>
                  <a:gd name="T6" fmla="*/ 12 w 59"/>
                  <a:gd name="T7" fmla="*/ 805 h 1036"/>
                  <a:gd name="T8" fmla="*/ 0 w 59"/>
                  <a:gd name="T9" fmla="*/ 1029 h 1036"/>
                  <a:gd name="T10" fmla="*/ 0 w 59"/>
                  <a:gd name="T11" fmla="*/ 1036 h 1036"/>
                  <a:gd name="T12" fmla="*/ 4 w 59"/>
                  <a:gd name="T13" fmla="*/ 1029 h 1036"/>
                  <a:gd name="T14" fmla="*/ 59 w 59"/>
                  <a:gd name="T15" fmla="*/ 4 h 1036"/>
                  <a:gd name="T16" fmla="*/ 59 w 59"/>
                  <a:gd name="T17" fmla="*/ 0 h 1036"/>
                  <a:gd name="T18" fmla="*/ 55 w 59"/>
                  <a:gd name="T19" fmla="*/ 0 h 1036"/>
                  <a:gd name="T20" fmla="*/ 59 w 59"/>
                  <a:gd name="T21" fmla="*/ 0 h 1036"/>
                  <a:gd name="T22" fmla="*/ 59 w 59"/>
                  <a:gd name="T23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1036">
                    <a:moveTo>
                      <a:pt x="59" y="0"/>
                    </a:moveTo>
                    <a:lnTo>
                      <a:pt x="59" y="0"/>
                    </a:lnTo>
                    <a:lnTo>
                      <a:pt x="55" y="0"/>
                    </a:lnTo>
                    <a:lnTo>
                      <a:pt x="12" y="805"/>
                    </a:lnTo>
                    <a:lnTo>
                      <a:pt x="0" y="1029"/>
                    </a:lnTo>
                    <a:lnTo>
                      <a:pt x="0" y="1036"/>
                    </a:lnTo>
                    <a:lnTo>
                      <a:pt x="4" y="1029"/>
                    </a:lnTo>
                    <a:lnTo>
                      <a:pt x="59" y="4"/>
                    </a:lnTo>
                    <a:lnTo>
                      <a:pt x="59" y="0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6" name="Freeform 312"/>
              <p:cNvSpPr>
                <a:spLocks/>
              </p:cNvSpPr>
              <p:nvPr/>
            </p:nvSpPr>
            <p:spPr bwMode="auto">
              <a:xfrm>
                <a:off x="3941" y="2843"/>
                <a:ext cx="59" cy="1036"/>
              </a:xfrm>
              <a:custGeom>
                <a:avLst/>
                <a:gdLst>
                  <a:gd name="T0" fmla="*/ 59 w 59"/>
                  <a:gd name="T1" fmla="*/ 0 h 1036"/>
                  <a:gd name="T2" fmla="*/ 59 w 59"/>
                  <a:gd name="T3" fmla="*/ 0 h 1036"/>
                  <a:gd name="T4" fmla="*/ 55 w 59"/>
                  <a:gd name="T5" fmla="*/ 0 h 1036"/>
                  <a:gd name="T6" fmla="*/ 12 w 59"/>
                  <a:gd name="T7" fmla="*/ 805 h 1036"/>
                  <a:gd name="T8" fmla="*/ 0 w 59"/>
                  <a:gd name="T9" fmla="*/ 1029 h 1036"/>
                  <a:gd name="T10" fmla="*/ 0 w 59"/>
                  <a:gd name="T11" fmla="*/ 1036 h 1036"/>
                  <a:gd name="T12" fmla="*/ 4 w 59"/>
                  <a:gd name="T13" fmla="*/ 1029 h 1036"/>
                  <a:gd name="T14" fmla="*/ 59 w 59"/>
                  <a:gd name="T15" fmla="*/ 4 h 1036"/>
                  <a:gd name="T16" fmla="*/ 59 w 59"/>
                  <a:gd name="T17" fmla="*/ 0 h 1036"/>
                  <a:gd name="T18" fmla="*/ 55 w 59"/>
                  <a:gd name="T19" fmla="*/ 0 h 1036"/>
                  <a:gd name="T20" fmla="*/ 59 w 59"/>
                  <a:gd name="T21" fmla="*/ 0 h 1036"/>
                  <a:gd name="T22" fmla="*/ 59 w 59"/>
                  <a:gd name="T23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1036">
                    <a:moveTo>
                      <a:pt x="59" y="0"/>
                    </a:moveTo>
                    <a:lnTo>
                      <a:pt x="59" y="0"/>
                    </a:lnTo>
                    <a:lnTo>
                      <a:pt x="55" y="0"/>
                    </a:lnTo>
                    <a:lnTo>
                      <a:pt x="12" y="805"/>
                    </a:lnTo>
                    <a:lnTo>
                      <a:pt x="0" y="1029"/>
                    </a:lnTo>
                    <a:lnTo>
                      <a:pt x="0" y="1036"/>
                    </a:lnTo>
                    <a:lnTo>
                      <a:pt x="4" y="1029"/>
                    </a:lnTo>
                    <a:lnTo>
                      <a:pt x="59" y="4"/>
                    </a:lnTo>
                    <a:lnTo>
                      <a:pt x="59" y="0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7" name="Freeform 313"/>
              <p:cNvSpPr>
                <a:spLocks/>
              </p:cNvSpPr>
              <p:nvPr/>
            </p:nvSpPr>
            <p:spPr bwMode="auto">
              <a:xfrm>
                <a:off x="4279" y="3313"/>
                <a:ext cx="238" cy="232"/>
              </a:xfrm>
              <a:custGeom>
                <a:avLst/>
                <a:gdLst>
                  <a:gd name="T0" fmla="*/ 238 w 238"/>
                  <a:gd name="T1" fmla="*/ 0 h 232"/>
                  <a:gd name="T2" fmla="*/ 0 w 238"/>
                  <a:gd name="T3" fmla="*/ 232 h 232"/>
                  <a:gd name="T4" fmla="*/ 238 w 238"/>
                  <a:gd name="T5" fmla="*/ 0 h 232"/>
                  <a:gd name="T6" fmla="*/ 238 w 238"/>
                  <a:gd name="T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232">
                    <a:moveTo>
                      <a:pt x="238" y="0"/>
                    </a:moveTo>
                    <a:lnTo>
                      <a:pt x="0" y="232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8" name="Freeform 314"/>
              <p:cNvSpPr>
                <a:spLocks/>
              </p:cNvSpPr>
              <p:nvPr/>
            </p:nvSpPr>
            <p:spPr bwMode="auto">
              <a:xfrm>
                <a:off x="4279" y="3313"/>
                <a:ext cx="238" cy="232"/>
              </a:xfrm>
              <a:custGeom>
                <a:avLst/>
                <a:gdLst>
                  <a:gd name="T0" fmla="*/ 238 w 238"/>
                  <a:gd name="T1" fmla="*/ 0 h 232"/>
                  <a:gd name="T2" fmla="*/ 0 w 238"/>
                  <a:gd name="T3" fmla="*/ 232 h 232"/>
                  <a:gd name="T4" fmla="*/ 238 w 238"/>
                  <a:gd name="T5" fmla="*/ 0 h 232"/>
                  <a:gd name="T6" fmla="*/ 238 w 238"/>
                  <a:gd name="T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232">
                    <a:moveTo>
                      <a:pt x="238" y="0"/>
                    </a:moveTo>
                    <a:lnTo>
                      <a:pt x="0" y="232"/>
                    </a:lnTo>
                    <a:lnTo>
                      <a:pt x="238" y="0"/>
                    </a:lnTo>
                    <a:lnTo>
                      <a:pt x="23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9" name="Freeform 315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0 w 4"/>
                  <a:gd name="T7" fmla="*/ 4 h 4"/>
                  <a:gd name="T8" fmla="*/ 0 w 4"/>
                  <a:gd name="T9" fmla="*/ 0 h 4"/>
                  <a:gd name="T10" fmla="*/ 4 w 4"/>
                  <a:gd name="T11" fmla="*/ 0 h 4"/>
                  <a:gd name="T12" fmla="*/ 0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0" name="Freeform 316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0 w 4"/>
                  <a:gd name="T7" fmla="*/ 4 h 4"/>
                  <a:gd name="T8" fmla="*/ 0 w 4"/>
                  <a:gd name="T9" fmla="*/ 0 h 4"/>
                  <a:gd name="T10" fmla="*/ 4 w 4"/>
                  <a:gd name="T11" fmla="*/ 0 h 4"/>
                  <a:gd name="T12" fmla="*/ 0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1" name="Freeform 317"/>
              <p:cNvSpPr>
                <a:spLocks/>
              </p:cNvSpPr>
              <p:nvPr/>
            </p:nvSpPr>
            <p:spPr bwMode="auto">
              <a:xfrm>
                <a:off x="5092" y="4320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2" name="Freeform 318"/>
              <p:cNvSpPr>
                <a:spLocks/>
              </p:cNvSpPr>
              <p:nvPr/>
            </p:nvSpPr>
            <p:spPr bwMode="auto">
              <a:xfrm>
                <a:off x="5092" y="4320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3" name="Freeform 319"/>
              <p:cNvSpPr>
                <a:spLocks noEditPoints="1"/>
              </p:cNvSpPr>
              <p:nvPr/>
            </p:nvSpPr>
            <p:spPr bwMode="auto">
              <a:xfrm>
                <a:off x="3941" y="3313"/>
                <a:ext cx="1147" cy="1007"/>
              </a:xfrm>
              <a:custGeom>
                <a:avLst/>
                <a:gdLst>
                  <a:gd name="T0" fmla="*/ 944 w 1147"/>
                  <a:gd name="T1" fmla="*/ 647 h 1007"/>
                  <a:gd name="T2" fmla="*/ 1143 w 1147"/>
                  <a:gd name="T3" fmla="*/ 1003 h 1007"/>
                  <a:gd name="T4" fmla="*/ 1143 w 1147"/>
                  <a:gd name="T5" fmla="*/ 1003 h 1007"/>
                  <a:gd name="T6" fmla="*/ 944 w 1147"/>
                  <a:gd name="T7" fmla="*/ 647 h 1007"/>
                  <a:gd name="T8" fmla="*/ 576 w 1147"/>
                  <a:gd name="T9" fmla="*/ 0 h 1007"/>
                  <a:gd name="T10" fmla="*/ 576 w 1147"/>
                  <a:gd name="T11" fmla="*/ 0 h 1007"/>
                  <a:gd name="T12" fmla="*/ 338 w 1147"/>
                  <a:gd name="T13" fmla="*/ 232 h 1007"/>
                  <a:gd name="T14" fmla="*/ 4 w 1147"/>
                  <a:gd name="T15" fmla="*/ 559 h 1007"/>
                  <a:gd name="T16" fmla="*/ 0 w 1147"/>
                  <a:gd name="T17" fmla="*/ 566 h 1007"/>
                  <a:gd name="T18" fmla="*/ 0 w 1147"/>
                  <a:gd name="T19" fmla="*/ 566 h 1007"/>
                  <a:gd name="T20" fmla="*/ 0 w 1147"/>
                  <a:gd name="T21" fmla="*/ 566 h 1007"/>
                  <a:gd name="T22" fmla="*/ 0 w 1147"/>
                  <a:gd name="T23" fmla="*/ 566 h 1007"/>
                  <a:gd name="T24" fmla="*/ 4 w 1147"/>
                  <a:gd name="T25" fmla="*/ 566 h 1007"/>
                  <a:gd name="T26" fmla="*/ 4 w 1147"/>
                  <a:gd name="T27" fmla="*/ 566 h 1007"/>
                  <a:gd name="T28" fmla="*/ 1147 w 1147"/>
                  <a:gd name="T29" fmla="*/ 1007 h 1007"/>
                  <a:gd name="T30" fmla="*/ 1143 w 1147"/>
                  <a:gd name="T31" fmla="*/ 1003 h 1007"/>
                  <a:gd name="T32" fmla="*/ 4 w 1147"/>
                  <a:gd name="T33" fmla="*/ 566 h 1007"/>
                  <a:gd name="T34" fmla="*/ 580 w 1147"/>
                  <a:gd name="T35" fmla="*/ 4 h 1007"/>
                  <a:gd name="T36" fmla="*/ 580 w 1147"/>
                  <a:gd name="T37" fmla="*/ 0 h 1007"/>
                  <a:gd name="T38" fmla="*/ 580 w 1147"/>
                  <a:gd name="T39" fmla="*/ 0 h 1007"/>
                  <a:gd name="T40" fmla="*/ 580 w 1147"/>
                  <a:gd name="T41" fmla="*/ 0 h 1007"/>
                  <a:gd name="T42" fmla="*/ 576 w 1147"/>
                  <a:gd name="T43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1007">
                    <a:moveTo>
                      <a:pt x="944" y="647"/>
                    </a:moveTo>
                    <a:lnTo>
                      <a:pt x="1143" y="1003"/>
                    </a:lnTo>
                    <a:lnTo>
                      <a:pt x="1143" y="1003"/>
                    </a:lnTo>
                    <a:lnTo>
                      <a:pt x="944" y="647"/>
                    </a:lnTo>
                    <a:close/>
                    <a:moveTo>
                      <a:pt x="576" y="0"/>
                    </a:moveTo>
                    <a:lnTo>
                      <a:pt x="576" y="0"/>
                    </a:lnTo>
                    <a:lnTo>
                      <a:pt x="338" y="232"/>
                    </a:lnTo>
                    <a:lnTo>
                      <a:pt x="4" y="559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1147" y="1007"/>
                    </a:lnTo>
                    <a:lnTo>
                      <a:pt x="1143" y="1003"/>
                    </a:lnTo>
                    <a:lnTo>
                      <a:pt x="4" y="566"/>
                    </a:lnTo>
                    <a:lnTo>
                      <a:pt x="580" y="4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4" name="Freeform 320"/>
              <p:cNvSpPr>
                <a:spLocks noEditPoints="1"/>
              </p:cNvSpPr>
              <p:nvPr/>
            </p:nvSpPr>
            <p:spPr bwMode="auto">
              <a:xfrm>
                <a:off x="3941" y="3313"/>
                <a:ext cx="1147" cy="1007"/>
              </a:xfrm>
              <a:custGeom>
                <a:avLst/>
                <a:gdLst>
                  <a:gd name="T0" fmla="*/ 944 w 1147"/>
                  <a:gd name="T1" fmla="*/ 647 h 1007"/>
                  <a:gd name="T2" fmla="*/ 1143 w 1147"/>
                  <a:gd name="T3" fmla="*/ 1003 h 1007"/>
                  <a:gd name="T4" fmla="*/ 1143 w 1147"/>
                  <a:gd name="T5" fmla="*/ 1003 h 1007"/>
                  <a:gd name="T6" fmla="*/ 944 w 1147"/>
                  <a:gd name="T7" fmla="*/ 647 h 1007"/>
                  <a:gd name="T8" fmla="*/ 576 w 1147"/>
                  <a:gd name="T9" fmla="*/ 0 h 1007"/>
                  <a:gd name="T10" fmla="*/ 576 w 1147"/>
                  <a:gd name="T11" fmla="*/ 0 h 1007"/>
                  <a:gd name="T12" fmla="*/ 338 w 1147"/>
                  <a:gd name="T13" fmla="*/ 232 h 1007"/>
                  <a:gd name="T14" fmla="*/ 4 w 1147"/>
                  <a:gd name="T15" fmla="*/ 559 h 1007"/>
                  <a:gd name="T16" fmla="*/ 0 w 1147"/>
                  <a:gd name="T17" fmla="*/ 566 h 1007"/>
                  <a:gd name="T18" fmla="*/ 0 w 1147"/>
                  <a:gd name="T19" fmla="*/ 566 h 1007"/>
                  <a:gd name="T20" fmla="*/ 0 w 1147"/>
                  <a:gd name="T21" fmla="*/ 566 h 1007"/>
                  <a:gd name="T22" fmla="*/ 0 w 1147"/>
                  <a:gd name="T23" fmla="*/ 566 h 1007"/>
                  <a:gd name="T24" fmla="*/ 4 w 1147"/>
                  <a:gd name="T25" fmla="*/ 566 h 1007"/>
                  <a:gd name="T26" fmla="*/ 4 w 1147"/>
                  <a:gd name="T27" fmla="*/ 566 h 1007"/>
                  <a:gd name="T28" fmla="*/ 1147 w 1147"/>
                  <a:gd name="T29" fmla="*/ 1007 h 1007"/>
                  <a:gd name="T30" fmla="*/ 1143 w 1147"/>
                  <a:gd name="T31" fmla="*/ 1003 h 1007"/>
                  <a:gd name="T32" fmla="*/ 4 w 1147"/>
                  <a:gd name="T33" fmla="*/ 566 h 1007"/>
                  <a:gd name="T34" fmla="*/ 580 w 1147"/>
                  <a:gd name="T35" fmla="*/ 4 h 1007"/>
                  <a:gd name="T36" fmla="*/ 580 w 1147"/>
                  <a:gd name="T37" fmla="*/ 0 h 1007"/>
                  <a:gd name="T38" fmla="*/ 580 w 1147"/>
                  <a:gd name="T39" fmla="*/ 0 h 1007"/>
                  <a:gd name="T40" fmla="*/ 580 w 1147"/>
                  <a:gd name="T41" fmla="*/ 0 h 1007"/>
                  <a:gd name="T42" fmla="*/ 576 w 1147"/>
                  <a:gd name="T43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1007">
                    <a:moveTo>
                      <a:pt x="944" y="647"/>
                    </a:moveTo>
                    <a:lnTo>
                      <a:pt x="1143" y="1003"/>
                    </a:lnTo>
                    <a:lnTo>
                      <a:pt x="1143" y="1003"/>
                    </a:lnTo>
                    <a:lnTo>
                      <a:pt x="944" y="647"/>
                    </a:lnTo>
                    <a:moveTo>
                      <a:pt x="576" y="0"/>
                    </a:moveTo>
                    <a:lnTo>
                      <a:pt x="576" y="0"/>
                    </a:lnTo>
                    <a:lnTo>
                      <a:pt x="338" y="232"/>
                    </a:lnTo>
                    <a:lnTo>
                      <a:pt x="4" y="559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1147" y="1007"/>
                    </a:lnTo>
                    <a:lnTo>
                      <a:pt x="1143" y="1003"/>
                    </a:lnTo>
                    <a:lnTo>
                      <a:pt x="4" y="566"/>
                    </a:lnTo>
                    <a:lnTo>
                      <a:pt x="580" y="4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7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5" name="Freeform 321"/>
              <p:cNvSpPr>
                <a:spLocks/>
              </p:cNvSpPr>
              <p:nvPr/>
            </p:nvSpPr>
            <p:spPr bwMode="auto">
              <a:xfrm>
                <a:off x="5656" y="297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6" name="Freeform 322"/>
              <p:cNvSpPr>
                <a:spLocks/>
              </p:cNvSpPr>
              <p:nvPr/>
            </p:nvSpPr>
            <p:spPr bwMode="auto">
              <a:xfrm>
                <a:off x="5656" y="297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7" name="Freeform 323"/>
              <p:cNvSpPr>
                <a:spLocks/>
              </p:cNvSpPr>
              <p:nvPr/>
            </p:nvSpPr>
            <p:spPr bwMode="auto">
              <a:xfrm>
                <a:off x="5317" y="11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8" name="Freeform 324"/>
              <p:cNvSpPr>
                <a:spLocks/>
              </p:cNvSpPr>
              <p:nvPr/>
            </p:nvSpPr>
            <p:spPr bwMode="auto">
              <a:xfrm>
                <a:off x="5317" y="11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9" name="Freeform 325"/>
              <p:cNvSpPr>
                <a:spLocks/>
              </p:cNvSpPr>
              <p:nvPr/>
            </p:nvSpPr>
            <p:spPr bwMode="auto">
              <a:xfrm>
                <a:off x="5050" y="305"/>
                <a:ext cx="601" cy="870"/>
              </a:xfrm>
              <a:custGeom>
                <a:avLst/>
                <a:gdLst>
                  <a:gd name="T0" fmla="*/ 601 w 601"/>
                  <a:gd name="T1" fmla="*/ 0 h 870"/>
                  <a:gd name="T2" fmla="*/ 0 w 601"/>
                  <a:gd name="T3" fmla="*/ 319 h 870"/>
                  <a:gd name="T4" fmla="*/ 0 w 601"/>
                  <a:gd name="T5" fmla="*/ 319 h 870"/>
                  <a:gd name="T6" fmla="*/ 267 w 601"/>
                  <a:gd name="T7" fmla="*/ 870 h 870"/>
                  <a:gd name="T8" fmla="*/ 267 w 601"/>
                  <a:gd name="T9" fmla="*/ 870 h 870"/>
                  <a:gd name="T10" fmla="*/ 271 w 601"/>
                  <a:gd name="T11" fmla="*/ 867 h 870"/>
                  <a:gd name="T12" fmla="*/ 4 w 601"/>
                  <a:gd name="T13" fmla="*/ 319 h 870"/>
                  <a:gd name="T14" fmla="*/ 4 w 601"/>
                  <a:gd name="T15" fmla="*/ 316 h 870"/>
                  <a:gd name="T16" fmla="*/ 4 w 601"/>
                  <a:gd name="T17" fmla="*/ 316 h 870"/>
                  <a:gd name="T18" fmla="*/ 601 w 601"/>
                  <a:gd name="T19" fmla="*/ 0 h 870"/>
                  <a:gd name="T20" fmla="*/ 601 w 601"/>
                  <a:gd name="T21" fmla="*/ 0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1" h="870">
                    <a:moveTo>
                      <a:pt x="601" y="0"/>
                    </a:moveTo>
                    <a:lnTo>
                      <a:pt x="0" y="319"/>
                    </a:lnTo>
                    <a:lnTo>
                      <a:pt x="0" y="319"/>
                    </a:lnTo>
                    <a:lnTo>
                      <a:pt x="267" y="870"/>
                    </a:lnTo>
                    <a:lnTo>
                      <a:pt x="267" y="870"/>
                    </a:lnTo>
                    <a:lnTo>
                      <a:pt x="271" y="867"/>
                    </a:lnTo>
                    <a:lnTo>
                      <a:pt x="4" y="319"/>
                    </a:lnTo>
                    <a:lnTo>
                      <a:pt x="4" y="316"/>
                    </a:lnTo>
                    <a:lnTo>
                      <a:pt x="4" y="316"/>
                    </a:lnTo>
                    <a:lnTo>
                      <a:pt x="601" y="0"/>
                    </a:lnTo>
                    <a:lnTo>
                      <a:pt x="60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0" name="Freeform 326"/>
              <p:cNvSpPr>
                <a:spLocks/>
              </p:cNvSpPr>
              <p:nvPr/>
            </p:nvSpPr>
            <p:spPr bwMode="auto">
              <a:xfrm>
                <a:off x="5050" y="305"/>
                <a:ext cx="601" cy="870"/>
              </a:xfrm>
              <a:custGeom>
                <a:avLst/>
                <a:gdLst>
                  <a:gd name="T0" fmla="*/ 601 w 601"/>
                  <a:gd name="T1" fmla="*/ 0 h 870"/>
                  <a:gd name="T2" fmla="*/ 0 w 601"/>
                  <a:gd name="T3" fmla="*/ 319 h 870"/>
                  <a:gd name="T4" fmla="*/ 0 w 601"/>
                  <a:gd name="T5" fmla="*/ 319 h 870"/>
                  <a:gd name="T6" fmla="*/ 267 w 601"/>
                  <a:gd name="T7" fmla="*/ 870 h 870"/>
                  <a:gd name="T8" fmla="*/ 267 w 601"/>
                  <a:gd name="T9" fmla="*/ 870 h 870"/>
                  <a:gd name="T10" fmla="*/ 271 w 601"/>
                  <a:gd name="T11" fmla="*/ 867 h 870"/>
                  <a:gd name="T12" fmla="*/ 4 w 601"/>
                  <a:gd name="T13" fmla="*/ 319 h 870"/>
                  <a:gd name="T14" fmla="*/ 4 w 601"/>
                  <a:gd name="T15" fmla="*/ 316 h 870"/>
                  <a:gd name="T16" fmla="*/ 4 w 601"/>
                  <a:gd name="T17" fmla="*/ 316 h 870"/>
                  <a:gd name="T18" fmla="*/ 601 w 601"/>
                  <a:gd name="T19" fmla="*/ 0 h 870"/>
                  <a:gd name="T20" fmla="*/ 601 w 601"/>
                  <a:gd name="T21" fmla="*/ 0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1" h="870">
                    <a:moveTo>
                      <a:pt x="601" y="0"/>
                    </a:moveTo>
                    <a:lnTo>
                      <a:pt x="0" y="319"/>
                    </a:lnTo>
                    <a:lnTo>
                      <a:pt x="0" y="319"/>
                    </a:lnTo>
                    <a:lnTo>
                      <a:pt x="267" y="870"/>
                    </a:lnTo>
                    <a:lnTo>
                      <a:pt x="267" y="870"/>
                    </a:lnTo>
                    <a:lnTo>
                      <a:pt x="271" y="867"/>
                    </a:lnTo>
                    <a:lnTo>
                      <a:pt x="4" y="319"/>
                    </a:lnTo>
                    <a:lnTo>
                      <a:pt x="4" y="316"/>
                    </a:lnTo>
                    <a:lnTo>
                      <a:pt x="4" y="316"/>
                    </a:lnTo>
                    <a:lnTo>
                      <a:pt x="601" y="0"/>
                    </a:lnTo>
                    <a:lnTo>
                      <a:pt x="60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1" name="Freeform 327"/>
              <p:cNvSpPr>
                <a:spLocks/>
              </p:cNvSpPr>
              <p:nvPr/>
            </p:nvSpPr>
            <p:spPr bwMode="auto">
              <a:xfrm>
                <a:off x="5059" y="301"/>
                <a:ext cx="592" cy="312"/>
              </a:xfrm>
              <a:custGeom>
                <a:avLst/>
                <a:gdLst>
                  <a:gd name="T0" fmla="*/ 592 w 592"/>
                  <a:gd name="T1" fmla="*/ 0 h 312"/>
                  <a:gd name="T2" fmla="*/ 0 w 592"/>
                  <a:gd name="T3" fmla="*/ 312 h 312"/>
                  <a:gd name="T4" fmla="*/ 0 w 592"/>
                  <a:gd name="T5" fmla="*/ 312 h 312"/>
                  <a:gd name="T6" fmla="*/ 0 w 592"/>
                  <a:gd name="T7" fmla="*/ 312 h 312"/>
                  <a:gd name="T8" fmla="*/ 592 w 592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2" h="312">
                    <a:moveTo>
                      <a:pt x="592" y="0"/>
                    </a:moveTo>
                    <a:lnTo>
                      <a:pt x="0" y="312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59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2" name="Freeform 328"/>
              <p:cNvSpPr>
                <a:spLocks/>
              </p:cNvSpPr>
              <p:nvPr/>
            </p:nvSpPr>
            <p:spPr bwMode="auto">
              <a:xfrm>
                <a:off x="5059" y="301"/>
                <a:ext cx="592" cy="312"/>
              </a:xfrm>
              <a:custGeom>
                <a:avLst/>
                <a:gdLst>
                  <a:gd name="T0" fmla="*/ 592 w 592"/>
                  <a:gd name="T1" fmla="*/ 0 h 312"/>
                  <a:gd name="T2" fmla="*/ 0 w 592"/>
                  <a:gd name="T3" fmla="*/ 312 h 312"/>
                  <a:gd name="T4" fmla="*/ 0 w 592"/>
                  <a:gd name="T5" fmla="*/ 312 h 312"/>
                  <a:gd name="T6" fmla="*/ 0 w 592"/>
                  <a:gd name="T7" fmla="*/ 312 h 312"/>
                  <a:gd name="T8" fmla="*/ 592 w 592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2" h="312">
                    <a:moveTo>
                      <a:pt x="592" y="0"/>
                    </a:moveTo>
                    <a:lnTo>
                      <a:pt x="0" y="312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59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3" name="Rectangle 329"/>
              <p:cNvSpPr>
                <a:spLocks noChangeArrowheads="1"/>
              </p:cNvSpPr>
              <p:nvPr/>
            </p:nvSpPr>
            <p:spPr bwMode="auto">
              <a:xfrm>
                <a:off x="5050" y="621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4" name="Freeform 330"/>
              <p:cNvSpPr>
                <a:spLocks/>
              </p:cNvSpPr>
              <p:nvPr/>
            </p:nvSpPr>
            <p:spPr bwMode="auto">
              <a:xfrm>
                <a:off x="5050" y="6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5" name="Freeform 331"/>
              <p:cNvSpPr>
                <a:spLocks noEditPoints="1"/>
              </p:cNvSpPr>
              <p:nvPr/>
            </p:nvSpPr>
            <p:spPr bwMode="auto">
              <a:xfrm>
                <a:off x="5317" y="305"/>
                <a:ext cx="775" cy="1043"/>
              </a:xfrm>
              <a:custGeom>
                <a:avLst/>
                <a:gdLst>
                  <a:gd name="T0" fmla="*/ 775 w 775"/>
                  <a:gd name="T1" fmla="*/ 1039 h 1043"/>
                  <a:gd name="T2" fmla="*/ 216 w 775"/>
                  <a:gd name="T3" fmla="*/ 918 h 1043"/>
                  <a:gd name="T4" fmla="*/ 775 w 775"/>
                  <a:gd name="T5" fmla="*/ 1039 h 1043"/>
                  <a:gd name="T6" fmla="*/ 339 w 775"/>
                  <a:gd name="T7" fmla="*/ 0 h 1043"/>
                  <a:gd name="T8" fmla="*/ 334 w 775"/>
                  <a:gd name="T9" fmla="*/ 0 h 1043"/>
                  <a:gd name="T10" fmla="*/ 334 w 775"/>
                  <a:gd name="T11" fmla="*/ 0 h 1043"/>
                  <a:gd name="T12" fmla="*/ 4 w 775"/>
                  <a:gd name="T13" fmla="*/ 867 h 1043"/>
                  <a:gd name="T14" fmla="*/ 0 w 775"/>
                  <a:gd name="T15" fmla="*/ 870 h 1043"/>
                  <a:gd name="T16" fmla="*/ 0 w 775"/>
                  <a:gd name="T17" fmla="*/ 874 h 1043"/>
                  <a:gd name="T18" fmla="*/ 0 w 775"/>
                  <a:gd name="T19" fmla="*/ 874 h 1043"/>
                  <a:gd name="T20" fmla="*/ 4 w 775"/>
                  <a:gd name="T21" fmla="*/ 874 h 1043"/>
                  <a:gd name="T22" fmla="*/ 4 w 775"/>
                  <a:gd name="T23" fmla="*/ 874 h 1043"/>
                  <a:gd name="T24" fmla="*/ 516 w 775"/>
                  <a:gd name="T25" fmla="*/ 984 h 1043"/>
                  <a:gd name="T26" fmla="*/ 775 w 775"/>
                  <a:gd name="T27" fmla="*/ 1043 h 1043"/>
                  <a:gd name="T28" fmla="*/ 775 w 775"/>
                  <a:gd name="T29" fmla="*/ 1043 h 1043"/>
                  <a:gd name="T30" fmla="*/ 775 w 775"/>
                  <a:gd name="T31" fmla="*/ 1043 h 1043"/>
                  <a:gd name="T32" fmla="*/ 775 w 775"/>
                  <a:gd name="T33" fmla="*/ 1043 h 1043"/>
                  <a:gd name="T34" fmla="*/ 775 w 775"/>
                  <a:gd name="T35" fmla="*/ 1043 h 1043"/>
                  <a:gd name="T36" fmla="*/ 775 w 775"/>
                  <a:gd name="T37" fmla="*/ 1039 h 1043"/>
                  <a:gd name="T38" fmla="*/ 216 w 775"/>
                  <a:gd name="T39" fmla="*/ 918 h 1043"/>
                  <a:gd name="T40" fmla="*/ 8 w 775"/>
                  <a:gd name="T41" fmla="*/ 870 h 1043"/>
                  <a:gd name="T42" fmla="*/ 4 w 775"/>
                  <a:gd name="T43" fmla="*/ 870 h 1043"/>
                  <a:gd name="T44" fmla="*/ 4 w 775"/>
                  <a:gd name="T45" fmla="*/ 870 h 1043"/>
                  <a:gd name="T46" fmla="*/ 339 w 775"/>
                  <a:gd name="T47" fmla="*/ 0 h 1043"/>
                  <a:gd name="T48" fmla="*/ 339 w 775"/>
                  <a:gd name="T49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5" h="1043">
                    <a:moveTo>
                      <a:pt x="775" y="1039"/>
                    </a:moveTo>
                    <a:lnTo>
                      <a:pt x="216" y="918"/>
                    </a:lnTo>
                    <a:lnTo>
                      <a:pt x="775" y="1039"/>
                    </a:lnTo>
                    <a:close/>
                    <a:moveTo>
                      <a:pt x="339" y="0"/>
                    </a:moveTo>
                    <a:lnTo>
                      <a:pt x="334" y="0"/>
                    </a:lnTo>
                    <a:lnTo>
                      <a:pt x="334" y="0"/>
                    </a:lnTo>
                    <a:lnTo>
                      <a:pt x="4" y="867"/>
                    </a:lnTo>
                    <a:lnTo>
                      <a:pt x="0" y="87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4"/>
                    </a:lnTo>
                    <a:lnTo>
                      <a:pt x="516" y="984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39"/>
                    </a:lnTo>
                    <a:lnTo>
                      <a:pt x="216" y="918"/>
                    </a:lnTo>
                    <a:lnTo>
                      <a:pt x="8" y="870"/>
                    </a:lnTo>
                    <a:lnTo>
                      <a:pt x="4" y="870"/>
                    </a:lnTo>
                    <a:lnTo>
                      <a:pt x="4" y="870"/>
                    </a:lnTo>
                    <a:lnTo>
                      <a:pt x="339" y="0"/>
                    </a:lnTo>
                    <a:lnTo>
                      <a:pt x="33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6" name="Freeform 332"/>
              <p:cNvSpPr>
                <a:spLocks noEditPoints="1"/>
              </p:cNvSpPr>
              <p:nvPr/>
            </p:nvSpPr>
            <p:spPr bwMode="auto">
              <a:xfrm>
                <a:off x="5317" y="305"/>
                <a:ext cx="775" cy="1043"/>
              </a:xfrm>
              <a:custGeom>
                <a:avLst/>
                <a:gdLst>
                  <a:gd name="T0" fmla="*/ 775 w 775"/>
                  <a:gd name="T1" fmla="*/ 1039 h 1043"/>
                  <a:gd name="T2" fmla="*/ 216 w 775"/>
                  <a:gd name="T3" fmla="*/ 918 h 1043"/>
                  <a:gd name="T4" fmla="*/ 775 w 775"/>
                  <a:gd name="T5" fmla="*/ 1039 h 1043"/>
                  <a:gd name="T6" fmla="*/ 339 w 775"/>
                  <a:gd name="T7" fmla="*/ 0 h 1043"/>
                  <a:gd name="T8" fmla="*/ 334 w 775"/>
                  <a:gd name="T9" fmla="*/ 0 h 1043"/>
                  <a:gd name="T10" fmla="*/ 334 w 775"/>
                  <a:gd name="T11" fmla="*/ 0 h 1043"/>
                  <a:gd name="T12" fmla="*/ 4 w 775"/>
                  <a:gd name="T13" fmla="*/ 867 h 1043"/>
                  <a:gd name="T14" fmla="*/ 0 w 775"/>
                  <a:gd name="T15" fmla="*/ 870 h 1043"/>
                  <a:gd name="T16" fmla="*/ 0 w 775"/>
                  <a:gd name="T17" fmla="*/ 874 h 1043"/>
                  <a:gd name="T18" fmla="*/ 0 w 775"/>
                  <a:gd name="T19" fmla="*/ 874 h 1043"/>
                  <a:gd name="T20" fmla="*/ 4 w 775"/>
                  <a:gd name="T21" fmla="*/ 874 h 1043"/>
                  <a:gd name="T22" fmla="*/ 4 w 775"/>
                  <a:gd name="T23" fmla="*/ 874 h 1043"/>
                  <a:gd name="T24" fmla="*/ 516 w 775"/>
                  <a:gd name="T25" fmla="*/ 984 h 1043"/>
                  <a:gd name="T26" fmla="*/ 775 w 775"/>
                  <a:gd name="T27" fmla="*/ 1043 h 1043"/>
                  <a:gd name="T28" fmla="*/ 775 w 775"/>
                  <a:gd name="T29" fmla="*/ 1043 h 1043"/>
                  <a:gd name="T30" fmla="*/ 775 w 775"/>
                  <a:gd name="T31" fmla="*/ 1043 h 1043"/>
                  <a:gd name="T32" fmla="*/ 775 w 775"/>
                  <a:gd name="T33" fmla="*/ 1043 h 1043"/>
                  <a:gd name="T34" fmla="*/ 775 w 775"/>
                  <a:gd name="T35" fmla="*/ 1043 h 1043"/>
                  <a:gd name="T36" fmla="*/ 775 w 775"/>
                  <a:gd name="T37" fmla="*/ 1039 h 1043"/>
                  <a:gd name="T38" fmla="*/ 216 w 775"/>
                  <a:gd name="T39" fmla="*/ 918 h 1043"/>
                  <a:gd name="T40" fmla="*/ 8 w 775"/>
                  <a:gd name="T41" fmla="*/ 870 h 1043"/>
                  <a:gd name="T42" fmla="*/ 4 w 775"/>
                  <a:gd name="T43" fmla="*/ 870 h 1043"/>
                  <a:gd name="T44" fmla="*/ 4 w 775"/>
                  <a:gd name="T45" fmla="*/ 870 h 1043"/>
                  <a:gd name="T46" fmla="*/ 339 w 775"/>
                  <a:gd name="T47" fmla="*/ 0 h 1043"/>
                  <a:gd name="T48" fmla="*/ 339 w 775"/>
                  <a:gd name="T49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5" h="1043">
                    <a:moveTo>
                      <a:pt x="775" y="1039"/>
                    </a:moveTo>
                    <a:lnTo>
                      <a:pt x="216" y="918"/>
                    </a:lnTo>
                    <a:lnTo>
                      <a:pt x="775" y="1039"/>
                    </a:lnTo>
                    <a:moveTo>
                      <a:pt x="339" y="0"/>
                    </a:moveTo>
                    <a:lnTo>
                      <a:pt x="334" y="0"/>
                    </a:lnTo>
                    <a:lnTo>
                      <a:pt x="334" y="0"/>
                    </a:lnTo>
                    <a:lnTo>
                      <a:pt x="4" y="867"/>
                    </a:lnTo>
                    <a:lnTo>
                      <a:pt x="0" y="87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4"/>
                    </a:lnTo>
                    <a:lnTo>
                      <a:pt x="516" y="984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39"/>
                    </a:lnTo>
                    <a:lnTo>
                      <a:pt x="216" y="918"/>
                    </a:lnTo>
                    <a:lnTo>
                      <a:pt x="8" y="870"/>
                    </a:lnTo>
                    <a:lnTo>
                      <a:pt x="4" y="870"/>
                    </a:lnTo>
                    <a:lnTo>
                      <a:pt x="4" y="870"/>
                    </a:lnTo>
                    <a:lnTo>
                      <a:pt x="339" y="0"/>
                    </a:lnTo>
                    <a:lnTo>
                      <a:pt x="33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7" name="Freeform 333"/>
              <p:cNvSpPr>
                <a:spLocks/>
              </p:cNvSpPr>
              <p:nvPr/>
            </p:nvSpPr>
            <p:spPr bwMode="auto">
              <a:xfrm>
                <a:off x="5656" y="294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8" name="Freeform 334"/>
              <p:cNvSpPr>
                <a:spLocks/>
              </p:cNvSpPr>
              <p:nvPr/>
            </p:nvSpPr>
            <p:spPr bwMode="auto">
              <a:xfrm>
                <a:off x="5656" y="294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9" name="Rectangle 335"/>
              <p:cNvSpPr>
                <a:spLocks noChangeArrowheads="1"/>
              </p:cNvSpPr>
              <p:nvPr/>
            </p:nvSpPr>
            <p:spPr bwMode="auto">
              <a:xfrm>
                <a:off x="6096" y="134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0" name="Freeform 336"/>
              <p:cNvSpPr>
                <a:spLocks/>
              </p:cNvSpPr>
              <p:nvPr/>
            </p:nvSpPr>
            <p:spPr bwMode="auto">
              <a:xfrm>
                <a:off x="6096" y="13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1" name="Freeform 337"/>
              <p:cNvSpPr>
                <a:spLocks/>
              </p:cNvSpPr>
              <p:nvPr/>
            </p:nvSpPr>
            <p:spPr bwMode="auto">
              <a:xfrm>
                <a:off x="5046" y="99"/>
                <a:ext cx="610" cy="525"/>
              </a:xfrm>
              <a:custGeom>
                <a:avLst/>
                <a:gdLst>
                  <a:gd name="T0" fmla="*/ 347 w 610"/>
                  <a:gd name="T1" fmla="*/ 0 h 525"/>
                  <a:gd name="T2" fmla="*/ 347 w 610"/>
                  <a:gd name="T3" fmla="*/ 0 h 525"/>
                  <a:gd name="T4" fmla="*/ 347 w 610"/>
                  <a:gd name="T5" fmla="*/ 0 h 525"/>
                  <a:gd name="T6" fmla="*/ 347 w 610"/>
                  <a:gd name="T7" fmla="*/ 4 h 525"/>
                  <a:gd name="T8" fmla="*/ 4 w 610"/>
                  <a:gd name="T9" fmla="*/ 518 h 525"/>
                  <a:gd name="T10" fmla="*/ 4 w 610"/>
                  <a:gd name="T11" fmla="*/ 522 h 525"/>
                  <a:gd name="T12" fmla="*/ 4 w 610"/>
                  <a:gd name="T13" fmla="*/ 522 h 525"/>
                  <a:gd name="T14" fmla="*/ 4 w 610"/>
                  <a:gd name="T15" fmla="*/ 522 h 525"/>
                  <a:gd name="T16" fmla="*/ 4 w 610"/>
                  <a:gd name="T17" fmla="*/ 522 h 525"/>
                  <a:gd name="T18" fmla="*/ 0 w 610"/>
                  <a:gd name="T19" fmla="*/ 525 h 525"/>
                  <a:gd name="T20" fmla="*/ 4 w 610"/>
                  <a:gd name="T21" fmla="*/ 525 h 525"/>
                  <a:gd name="T22" fmla="*/ 605 w 610"/>
                  <a:gd name="T23" fmla="*/ 206 h 525"/>
                  <a:gd name="T24" fmla="*/ 610 w 610"/>
                  <a:gd name="T25" fmla="*/ 206 h 525"/>
                  <a:gd name="T26" fmla="*/ 610 w 610"/>
                  <a:gd name="T27" fmla="*/ 202 h 525"/>
                  <a:gd name="T28" fmla="*/ 605 w 610"/>
                  <a:gd name="T29" fmla="*/ 202 h 525"/>
                  <a:gd name="T30" fmla="*/ 13 w 610"/>
                  <a:gd name="T31" fmla="*/ 514 h 525"/>
                  <a:gd name="T32" fmla="*/ 13 w 610"/>
                  <a:gd name="T33" fmla="*/ 514 h 525"/>
                  <a:gd name="T34" fmla="*/ 351 w 610"/>
                  <a:gd name="T35" fmla="*/ 4 h 525"/>
                  <a:gd name="T36" fmla="*/ 601 w 610"/>
                  <a:gd name="T37" fmla="*/ 198 h 525"/>
                  <a:gd name="T38" fmla="*/ 347 w 610"/>
                  <a:gd name="T39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0" h="525">
                    <a:moveTo>
                      <a:pt x="347" y="0"/>
                    </a:moveTo>
                    <a:lnTo>
                      <a:pt x="347" y="0"/>
                    </a:lnTo>
                    <a:lnTo>
                      <a:pt x="347" y="0"/>
                    </a:lnTo>
                    <a:lnTo>
                      <a:pt x="347" y="4"/>
                    </a:lnTo>
                    <a:lnTo>
                      <a:pt x="4" y="518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0" y="525"/>
                    </a:lnTo>
                    <a:lnTo>
                      <a:pt x="4" y="525"/>
                    </a:lnTo>
                    <a:lnTo>
                      <a:pt x="605" y="206"/>
                    </a:lnTo>
                    <a:lnTo>
                      <a:pt x="610" y="206"/>
                    </a:lnTo>
                    <a:lnTo>
                      <a:pt x="610" y="202"/>
                    </a:lnTo>
                    <a:lnTo>
                      <a:pt x="605" y="202"/>
                    </a:lnTo>
                    <a:lnTo>
                      <a:pt x="13" y="514"/>
                    </a:lnTo>
                    <a:lnTo>
                      <a:pt x="13" y="514"/>
                    </a:lnTo>
                    <a:lnTo>
                      <a:pt x="351" y="4"/>
                    </a:lnTo>
                    <a:lnTo>
                      <a:pt x="601" y="198"/>
                    </a:lnTo>
                    <a:lnTo>
                      <a:pt x="34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2" name="Freeform 338"/>
              <p:cNvSpPr>
                <a:spLocks/>
              </p:cNvSpPr>
              <p:nvPr/>
            </p:nvSpPr>
            <p:spPr bwMode="auto">
              <a:xfrm>
                <a:off x="5046" y="99"/>
                <a:ext cx="610" cy="525"/>
              </a:xfrm>
              <a:custGeom>
                <a:avLst/>
                <a:gdLst>
                  <a:gd name="T0" fmla="*/ 347 w 610"/>
                  <a:gd name="T1" fmla="*/ 0 h 525"/>
                  <a:gd name="T2" fmla="*/ 347 w 610"/>
                  <a:gd name="T3" fmla="*/ 0 h 525"/>
                  <a:gd name="T4" fmla="*/ 347 w 610"/>
                  <a:gd name="T5" fmla="*/ 0 h 525"/>
                  <a:gd name="T6" fmla="*/ 347 w 610"/>
                  <a:gd name="T7" fmla="*/ 4 h 525"/>
                  <a:gd name="T8" fmla="*/ 4 w 610"/>
                  <a:gd name="T9" fmla="*/ 518 h 525"/>
                  <a:gd name="T10" fmla="*/ 4 w 610"/>
                  <a:gd name="T11" fmla="*/ 522 h 525"/>
                  <a:gd name="T12" fmla="*/ 4 w 610"/>
                  <a:gd name="T13" fmla="*/ 522 h 525"/>
                  <a:gd name="T14" fmla="*/ 4 w 610"/>
                  <a:gd name="T15" fmla="*/ 522 h 525"/>
                  <a:gd name="T16" fmla="*/ 4 w 610"/>
                  <a:gd name="T17" fmla="*/ 522 h 525"/>
                  <a:gd name="T18" fmla="*/ 0 w 610"/>
                  <a:gd name="T19" fmla="*/ 525 h 525"/>
                  <a:gd name="T20" fmla="*/ 4 w 610"/>
                  <a:gd name="T21" fmla="*/ 525 h 525"/>
                  <a:gd name="T22" fmla="*/ 605 w 610"/>
                  <a:gd name="T23" fmla="*/ 206 h 525"/>
                  <a:gd name="T24" fmla="*/ 610 w 610"/>
                  <a:gd name="T25" fmla="*/ 206 h 525"/>
                  <a:gd name="T26" fmla="*/ 610 w 610"/>
                  <a:gd name="T27" fmla="*/ 202 h 525"/>
                  <a:gd name="T28" fmla="*/ 605 w 610"/>
                  <a:gd name="T29" fmla="*/ 202 h 525"/>
                  <a:gd name="T30" fmla="*/ 13 w 610"/>
                  <a:gd name="T31" fmla="*/ 514 h 525"/>
                  <a:gd name="T32" fmla="*/ 13 w 610"/>
                  <a:gd name="T33" fmla="*/ 514 h 525"/>
                  <a:gd name="T34" fmla="*/ 351 w 610"/>
                  <a:gd name="T35" fmla="*/ 4 h 525"/>
                  <a:gd name="T36" fmla="*/ 601 w 610"/>
                  <a:gd name="T37" fmla="*/ 198 h 525"/>
                  <a:gd name="T38" fmla="*/ 347 w 610"/>
                  <a:gd name="T39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0" h="525">
                    <a:moveTo>
                      <a:pt x="347" y="0"/>
                    </a:moveTo>
                    <a:lnTo>
                      <a:pt x="347" y="0"/>
                    </a:lnTo>
                    <a:lnTo>
                      <a:pt x="347" y="0"/>
                    </a:lnTo>
                    <a:lnTo>
                      <a:pt x="347" y="4"/>
                    </a:lnTo>
                    <a:lnTo>
                      <a:pt x="4" y="518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0" y="525"/>
                    </a:lnTo>
                    <a:lnTo>
                      <a:pt x="4" y="525"/>
                    </a:lnTo>
                    <a:lnTo>
                      <a:pt x="605" y="206"/>
                    </a:lnTo>
                    <a:lnTo>
                      <a:pt x="610" y="206"/>
                    </a:lnTo>
                    <a:lnTo>
                      <a:pt x="610" y="202"/>
                    </a:lnTo>
                    <a:lnTo>
                      <a:pt x="605" y="202"/>
                    </a:lnTo>
                    <a:lnTo>
                      <a:pt x="13" y="514"/>
                    </a:lnTo>
                    <a:lnTo>
                      <a:pt x="13" y="514"/>
                    </a:lnTo>
                    <a:lnTo>
                      <a:pt x="351" y="4"/>
                    </a:lnTo>
                    <a:lnTo>
                      <a:pt x="601" y="198"/>
                    </a:lnTo>
                    <a:lnTo>
                      <a:pt x="347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3" name="Freeform 339"/>
              <p:cNvSpPr>
                <a:spLocks/>
              </p:cNvSpPr>
              <p:nvPr/>
            </p:nvSpPr>
            <p:spPr bwMode="auto">
              <a:xfrm>
                <a:off x="5393" y="9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4" name="Freeform 340"/>
              <p:cNvSpPr>
                <a:spLocks/>
              </p:cNvSpPr>
              <p:nvPr/>
            </p:nvSpPr>
            <p:spPr bwMode="auto">
              <a:xfrm>
                <a:off x="5393" y="9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5" name="Freeform 341"/>
              <p:cNvSpPr>
                <a:spLocks/>
              </p:cNvSpPr>
              <p:nvPr/>
            </p:nvSpPr>
            <p:spPr bwMode="auto">
              <a:xfrm>
                <a:off x="5457" y="143"/>
                <a:ext cx="199" cy="154"/>
              </a:xfrm>
              <a:custGeom>
                <a:avLst/>
                <a:gdLst>
                  <a:gd name="T0" fmla="*/ 0 w 199"/>
                  <a:gd name="T1" fmla="*/ 0 h 154"/>
                  <a:gd name="T2" fmla="*/ 199 w 199"/>
                  <a:gd name="T3" fmla="*/ 154 h 154"/>
                  <a:gd name="T4" fmla="*/ 199 w 199"/>
                  <a:gd name="T5" fmla="*/ 154 h 154"/>
                  <a:gd name="T6" fmla="*/ 0 w 199"/>
                  <a:gd name="T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9" h="154">
                    <a:moveTo>
                      <a:pt x="0" y="0"/>
                    </a:moveTo>
                    <a:lnTo>
                      <a:pt x="199" y="154"/>
                    </a:lnTo>
                    <a:lnTo>
                      <a:pt x="199" y="1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6" name="Freeform 342"/>
              <p:cNvSpPr>
                <a:spLocks/>
              </p:cNvSpPr>
              <p:nvPr/>
            </p:nvSpPr>
            <p:spPr bwMode="auto">
              <a:xfrm>
                <a:off x="5457" y="143"/>
                <a:ext cx="199" cy="154"/>
              </a:xfrm>
              <a:custGeom>
                <a:avLst/>
                <a:gdLst>
                  <a:gd name="T0" fmla="*/ 0 w 199"/>
                  <a:gd name="T1" fmla="*/ 0 h 154"/>
                  <a:gd name="T2" fmla="*/ 199 w 199"/>
                  <a:gd name="T3" fmla="*/ 154 h 154"/>
                  <a:gd name="T4" fmla="*/ 199 w 199"/>
                  <a:gd name="T5" fmla="*/ 154 h 154"/>
                  <a:gd name="T6" fmla="*/ 0 w 199"/>
                  <a:gd name="T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9" h="154">
                    <a:moveTo>
                      <a:pt x="0" y="0"/>
                    </a:moveTo>
                    <a:lnTo>
                      <a:pt x="199" y="154"/>
                    </a:lnTo>
                    <a:lnTo>
                      <a:pt x="199" y="15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7" name="Freeform 343"/>
              <p:cNvSpPr>
                <a:spLocks/>
              </p:cNvSpPr>
              <p:nvPr/>
            </p:nvSpPr>
            <p:spPr bwMode="auto">
              <a:xfrm>
                <a:off x="5656" y="301"/>
                <a:ext cx="1194" cy="1051"/>
              </a:xfrm>
              <a:custGeom>
                <a:avLst/>
                <a:gdLst>
                  <a:gd name="T0" fmla="*/ 0 w 1194"/>
                  <a:gd name="T1" fmla="*/ 0 h 1051"/>
                  <a:gd name="T2" fmla="*/ 0 w 1194"/>
                  <a:gd name="T3" fmla="*/ 4 h 1051"/>
                  <a:gd name="T4" fmla="*/ 0 w 1194"/>
                  <a:gd name="T5" fmla="*/ 4 h 1051"/>
                  <a:gd name="T6" fmla="*/ 436 w 1194"/>
                  <a:gd name="T7" fmla="*/ 1043 h 1051"/>
                  <a:gd name="T8" fmla="*/ 436 w 1194"/>
                  <a:gd name="T9" fmla="*/ 1047 h 1051"/>
                  <a:gd name="T10" fmla="*/ 436 w 1194"/>
                  <a:gd name="T11" fmla="*/ 1051 h 1051"/>
                  <a:gd name="T12" fmla="*/ 440 w 1194"/>
                  <a:gd name="T13" fmla="*/ 1047 h 1051"/>
                  <a:gd name="T14" fmla="*/ 440 w 1194"/>
                  <a:gd name="T15" fmla="*/ 1047 h 1051"/>
                  <a:gd name="T16" fmla="*/ 440 w 1194"/>
                  <a:gd name="T17" fmla="*/ 1047 h 1051"/>
                  <a:gd name="T18" fmla="*/ 444 w 1194"/>
                  <a:gd name="T19" fmla="*/ 1043 h 1051"/>
                  <a:gd name="T20" fmla="*/ 876 w 1194"/>
                  <a:gd name="T21" fmla="*/ 683 h 1051"/>
                  <a:gd name="T22" fmla="*/ 1190 w 1194"/>
                  <a:gd name="T23" fmla="*/ 423 h 1051"/>
                  <a:gd name="T24" fmla="*/ 1190 w 1194"/>
                  <a:gd name="T25" fmla="*/ 423 h 1051"/>
                  <a:gd name="T26" fmla="*/ 1194 w 1194"/>
                  <a:gd name="T27" fmla="*/ 419 h 1051"/>
                  <a:gd name="T28" fmla="*/ 1190 w 1194"/>
                  <a:gd name="T29" fmla="*/ 419 h 1051"/>
                  <a:gd name="T30" fmla="*/ 1190 w 1194"/>
                  <a:gd name="T31" fmla="*/ 423 h 1051"/>
                  <a:gd name="T32" fmla="*/ 1190 w 1194"/>
                  <a:gd name="T33" fmla="*/ 419 h 1051"/>
                  <a:gd name="T34" fmla="*/ 1185 w 1194"/>
                  <a:gd name="T35" fmla="*/ 419 h 1051"/>
                  <a:gd name="T36" fmla="*/ 1075 w 1194"/>
                  <a:gd name="T37" fmla="*/ 511 h 1051"/>
                  <a:gd name="T38" fmla="*/ 440 w 1194"/>
                  <a:gd name="T39" fmla="*/ 1043 h 1051"/>
                  <a:gd name="T40" fmla="*/ 440 w 1194"/>
                  <a:gd name="T41" fmla="*/ 1043 h 1051"/>
                  <a:gd name="T42" fmla="*/ 440 w 1194"/>
                  <a:gd name="T43" fmla="*/ 1043 h 1051"/>
                  <a:gd name="T44" fmla="*/ 4 w 1194"/>
                  <a:gd name="T45" fmla="*/ 4 h 1051"/>
                  <a:gd name="T46" fmla="*/ 940 w 1194"/>
                  <a:gd name="T47" fmla="*/ 331 h 1051"/>
                  <a:gd name="T48" fmla="*/ 0 w 1194"/>
                  <a:gd name="T49" fmla="*/ 0 h 1051"/>
                  <a:gd name="T50" fmla="*/ 0 w 1194"/>
                  <a:gd name="T51" fmla="*/ 4 h 1051"/>
                  <a:gd name="T52" fmla="*/ 0 w 1194"/>
                  <a:gd name="T53" fmla="*/ 0 h 1051"/>
                  <a:gd name="T54" fmla="*/ 0 w 1194"/>
                  <a:gd name="T55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94" h="1051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6" y="1043"/>
                    </a:lnTo>
                    <a:lnTo>
                      <a:pt x="436" y="1047"/>
                    </a:lnTo>
                    <a:lnTo>
                      <a:pt x="436" y="1051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4" y="1043"/>
                    </a:lnTo>
                    <a:lnTo>
                      <a:pt x="876" y="683"/>
                    </a:lnTo>
                    <a:lnTo>
                      <a:pt x="1190" y="423"/>
                    </a:lnTo>
                    <a:lnTo>
                      <a:pt x="1190" y="423"/>
                    </a:lnTo>
                    <a:lnTo>
                      <a:pt x="1194" y="419"/>
                    </a:lnTo>
                    <a:lnTo>
                      <a:pt x="1190" y="419"/>
                    </a:lnTo>
                    <a:lnTo>
                      <a:pt x="1190" y="423"/>
                    </a:lnTo>
                    <a:lnTo>
                      <a:pt x="1190" y="419"/>
                    </a:lnTo>
                    <a:lnTo>
                      <a:pt x="1185" y="419"/>
                    </a:lnTo>
                    <a:lnTo>
                      <a:pt x="1075" y="511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" y="4"/>
                    </a:lnTo>
                    <a:lnTo>
                      <a:pt x="940" y="33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8" name="Freeform 344"/>
              <p:cNvSpPr>
                <a:spLocks/>
              </p:cNvSpPr>
              <p:nvPr/>
            </p:nvSpPr>
            <p:spPr bwMode="auto">
              <a:xfrm>
                <a:off x="5656" y="301"/>
                <a:ext cx="1194" cy="1051"/>
              </a:xfrm>
              <a:custGeom>
                <a:avLst/>
                <a:gdLst>
                  <a:gd name="T0" fmla="*/ 0 w 1194"/>
                  <a:gd name="T1" fmla="*/ 0 h 1051"/>
                  <a:gd name="T2" fmla="*/ 0 w 1194"/>
                  <a:gd name="T3" fmla="*/ 4 h 1051"/>
                  <a:gd name="T4" fmla="*/ 0 w 1194"/>
                  <a:gd name="T5" fmla="*/ 4 h 1051"/>
                  <a:gd name="T6" fmla="*/ 436 w 1194"/>
                  <a:gd name="T7" fmla="*/ 1043 h 1051"/>
                  <a:gd name="T8" fmla="*/ 436 w 1194"/>
                  <a:gd name="T9" fmla="*/ 1047 h 1051"/>
                  <a:gd name="T10" fmla="*/ 436 w 1194"/>
                  <a:gd name="T11" fmla="*/ 1051 h 1051"/>
                  <a:gd name="T12" fmla="*/ 440 w 1194"/>
                  <a:gd name="T13" fmla="*/ 1047 h 1051"/>
                  <a:gd name="T14" fmla="*/ 440 w 1194"/>
                  <a:gd name="T15" fmla="*/ 1047 h 1051"/>
                  <a:gd name="T16" fmla="*/ 440 w 1194"/>
                  <a:gd name="T17" fmla="*/ 1047 h 1051"/>
                  <a:gd name="T18" fmla="*/ 444 w 1194"/>
                  <a:gd name="T19" fmla="*/ 1043 h 1051"/>
                  <a:gd name="T20" fmla="*/ 876 w 1194"/>
                  <a:gd name="T21" fmla="*/ 683 h 1051"/>
                  <a:gd name="T22" fmla="*/ 1190 w 1194"/>
                  <a:gd name="T23" fmla="*/ 423 h 1051"/>
                  <a:gd name="T24" fmla="*/ 1190 w 1194"/>
                  <a:gd name="T25" fmla="*/ 423 h 1051"/>
                  <a:gd name="T26" fmla="*/ 1194 w 1194"/>
                  <a:gd name="T27" fmla="*/ 419 h 1051"/>
                  <a:gd name="T28" fmla="*/ 1190 w 1194"/>
                  <a:gd name="T29" fmla="*/ 419 h 1051"/>
                  <a:gd name="T30" fmla="*/ 1190 w 1194"/>
                  <a:gd name="T31" fmla="*/ 423 h 1051"/>
                  <a:gd name="T32" fmla="*/ 1190 w 1194"/>
                  <a:gd name="T33" fmla="*/ 419 h 1051"/>
                  <a:gd name="T34" fmla="*/ 1185 w 1194"/>
                  <a:gd name="T35" fmla="*/ 419 h 1051"/>
                  <a:gd name="T36" fmla="*/ 1075 w 1194"/>
                  <a:gd name="T37" fmla="*/ 511 h 1051"/>
                  <a:gd name="T38" fmla="*/ 440 w 1194"/>
                  <a:gd name="T39" fmla="*/ 1043 h 1051"/>
                  <a:gd name="T40" fmla="*/ 440 w 1194"/>
                  <a:gd name="T41" fmla="*/ 1043 h 1051"/>
                  <a:gd name="T42" fmla="*/ 440 w 1194"/>
                  <a:gd name="T43" fmla="*/ 1043 h 1051"/>
                  <a:gd name="T44" fmla="*/ 4 w 1194"/>
                  <a:gd name="T45" fmla="*/ 4 h 1051"/>
                  <a:gd name="T46" fmla="*/ 940 w 1194"/>
                  <a:gd name="T47" fmla="*/ 331 h 1051"/>
                  <a:gd name="T48" fmla="*/ 0 w 1194"/>
                  <a:gd name="T49" fmla="*/ 0 h 1051"/>
                  <a:gd name="T50" fmla="*/ 0 w 1194"/>
                  <a:gd name="T51" fmla="*/ 4 h 1051"/>
                  <a:gd name="T52" fmla="*/ 0 w 1194"/>
                  <a:gd name="T53" fmla="*/ 0 h 1051"/>
                  <a:gd name="T54" fmla="*/ 0 w 1194"/>
                  <a:gd name="T55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94" h="1051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6" y="1043"/>
                    </a:lnTo>
                    <a:lnTo>
                      <a:pt x="436" y="1047"/>
                    </a:lnTo>
                    <a:lnTo>
                      <a:pt x="436" y="1051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4" y="1043"/>
                    </a:lnTo>
                    <a:lnTo>
                      <a:pt x="876" y="683"/>
                    </a:lnTo>
                    <a:lnTo>
                      <a:pt x="1190" y="423"/>
                    </a:lnTo>
                    <a:lnTo>
                      <a:pt x="1190" y="423"/>
                    </a:lnTo>
                    <a:lnTo>
                      <a:pt x="1194" y="419"/>
                    </a:lnTo>
                    <a:lnTo>
                      <a:pt x="1190" y="419"/>
                    </a:lnTo>
                    <a:lnTo>
                      <a:pt x="1190" y="423"/>
                    </a:lnTo>
                    <a:lnTo>
                      <a:pt x="1190" y="419"/>
                    </a:lnTo>
                    <a:lnTo>
                      <a:pt x="1185" y="419"/>
                    </a:lnTo>
                    <a:lnTo>
                      <a:pt x="1075" y="511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" y="4"/>
                    </a:lnTo>
                    <a:lnTo>
                      <a:pt x="940" y="33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9" name="Freeform 345"/>
              <p:cNvSpPr>
                <a:spLocks/>
              </p:cNvSpPr>
              <p:nvPr/>
            </p:nvSpPr>
            <p:spPr bwMode="auto">
              <a:xfrm>
                <a:off x="5660" y="-4"/>
                <a:ext cx="694" cy="305"/>
              </a:xfrm>
              <a:custGeom>
                <a:avLst/>
                <a:gdLst>
                  <a:gd name="T0" fmla="*/ 694 w 694"/>
                  <a:gd name="T1" fmla="*/ 0 h 305"/>
                  <a:gd name="T2" fmla="*/ 694 w 694"/>
                  <a:gd name="T3" fmla="*/ 0 h 305"/>
                  <a:gd name="T4" fmla="*/ 0 w 694"/>
                  <a:gd name="T5" fmla="*/ 305 h 305"/>
                  <a:gd name="T6" fmla="*/ 694 w 694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4" h="305">
                    <a:moveTo>
                      <a:pt x="694" y="0"/>
                    </a:moveTo>
                    <a:lnTo>
                      <a:pt x="694" y="0"/>
                    </a:lnTo>
                    <a:lnTo>
                      <a:pt x="0" y="305"/>
                    </a:lnTo>
                    <a:lnTo>
                      <a:pt x="69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0" name="Freeform 346"/>
              <p:cNvSpPr>
                <a:spLocks/>
              </p:cNvSpPr>
              <p:nvPr/>
            </p:nvSpPr>
            <p:spPr bwMode="auto">
              <a:xfrm>
                <a:off x="5660" y="-4"/>
                <a:ext cx="694" cy="305"/>
              </a:xfrm>
              <a:custGeom>
                <a:avLst/>
                <a:gdLst>
                  <a:gd name="T0" fmla="*/ 694 w 694"/>
                  <a:gd name="T1" fmla="*/ 0 h 305"/>
                  <a:gd name="T2" fmla="*/ 694 w 694"/>
                  <a:gd name="T3" fmla="*/ 0 h 305"/>
                  <a:gd name="T4" fmla="*/ 0 w 694"/>
                  <a:gd name="T5" fmla="*/ 305 h 305"/>
                  <a:gd name="T6" fmla="*/ 694 w 694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4" h="305">
                    <a:moveTo>
                      <a:pt x="694" y="0"/>
                    </a:moveTo>
                    <a:lnTo>
                      <a:pt x="694" y="0"/>
                    </a:lnTo>
                    <a:lnTo>
                      <a:pt x="0" y="305"/>
                    </a:lnTo>
                    <a:lnTo>
                      <a:pt x="69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1" name="Freeform 347"/>
              <p:cNvSpPr>
                <a:spLocks noEditPoints="1"/>
              </p:cNvSpPr>
              <p:nvPr/>
            </p:nvSpPr>
            <p:spPr bwMode="auto">
              <a:xfrm>
                <a:off x="5393" y="-4"/>
                <a:ext cx="953" cy="305"/>
              </a:xfrm>
              <a:custGeom>
                <a:avLst/>
                <a:gdLst>
                  <a:gd name="T0" fmla="*/ 162 w 225"/>
                  <a:gd name="T1" fmla="*/ 0 h 83"/>
                  <a:gd name="T2" fmla="*/ 156 w 225"/>
                  <a:gd name="T3" fmla="*/ 0 h 83"/>
                  <a:gd name="T4" fmla="*/ 66 w 225"/>
                  <a:gd name="T5" fmla="*/ 16 h 83"/>
                  <a:gd name="T6" fmla="*/ 1 w 225"/>
                  <a:gd name="T7" fmla="*/ 28 h 83"/>
                  <a:gd name="T8" fmla="*/ 1 w 225"/>
                  <a:gd name="T9" fmla="*/ 28 h 83"/>
                  <a:gd name="T10" fmla="*/ 0 w 225"/>
                  <a:gd name="T11" fmla="*/ 28 h 83"/>
                  <a:gd name="T12" fmla="*/ 0 w 225"/>
                  <a:gd name="T13" fmla="*/ 28 h 83"/>
                  <a:gd name="T14" fmla="*/ 0 w 225"/>
                  <a:gd name="T15" fmla="*/ 28 h 83"/>
                  <a:gd name="T16" fmla="*/ 0 w 225"/>
                  <a:gd name="T17" fmla="*/ 28 h 83"/>
                  <a:gd name="T18" fmla="*/ 60 w 225"/>
                  <a:gd name="T19" fmla="*/ 82 h 83"/>
                  <a:gd name="T20" fmla="*/ 61 w 225"/>
                  <a:gd name="T21" fmla="*/ 83 h 83"/>
                  <a:gd name="T22" fmla="*/ 62 w 225"/>
                  <a:gd name="T23" fmla="*/ 82 h 83"/>
                  <a:gd name="T24" fmla="*/ 62 w 225"/>
                  <a:gd name="T25" fmla="*/ 82 h 83"/>
                  <a:gd name="T26" fmla="*/ 15 w 225"/>
                  <a:gd name="T27" fmla="*/ 40 h 83"/>
                  <a:gd name="T28" fmla="*/ 2 w 225"/>
                  <a:gd name="T29" fmla="*/ 29 h 83"/>
                  <a:gd name="T30" fmla="*/ 2 w 225"/>
                  <a:gd name="T31" fmla="*/ 28 h 83"/>
                  <a:gd name="T32" fmla="*/ 2 w 225"/>
                  <a:gd name="T33" fmla="*/ 28 h 83"/>
                  <a:gd name="T34" fmla="*/ 44 w 225"/>
                  <a:gd name="T35" fmla="*/ 21 h 83"/>
                  <a:gd name="T36" fmla="*/ 162 w 225"/>
                  <a:gd name="T37" fmla="*/ 0 h 83"/>
                  <a:gd name="T38" fmla="*/ 225 w 225"/>
                  <a:gd name="T39" fmla="*/ 0 h 83"/>
                  <a:gd name="T40" fmla="*/ 63 w 225"/>
                  <a:gd name="T41" fmla="*/ 82 h 83"/>
                  <a:gd name="T42" fmla="*/ 63 w 225"/>
                  <a:gd name="T43" fmla="*/ 82 h 83"/>
                  <a:gd name="T44" fmla="*/ 225 w 225"/>
                  <a:gd name="T4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5" h="83">
                    <a:moveTo>
                      <a:pt x="162" y="0"/>
                    </a:moveTo>
                    <a:cubicBezTo>
                      <a:pt x="160" y="0"/>
                      <a:pt x="158" y="0"/>
                      <a:pt x="156" y="0"/>
                    </a:cubicBezTo>
                    <a:cubicBezTo>
                      <a:pt x="66" y="16"/>
                      <a:pt x="66" y="16"/>
                      <a:pt x="66" y="1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1" y="83"/>
                      <a:pt x="61" y="83"/>
                      <a:pt x="61" y="83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162" y="0"/>
                      <a:pt x="162" y="0"/>
                      <a:pt x="162" y="0"/>
                    </a:cubicBezTo>
                    <a:moveTo>
                      <a:pt x="225" y="0"/>
                    </a:move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225" y="0"/>
                      <a:pt x="225" y="0"/>
                      <a:pt x="22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2" name="Freeform 348"/>
              <p:cNvSpPr>
                <a:spLocks/>
              </p:cNvSpPr>
              <p:nvPr/>
            </p:nvSpPr>
            <p:spPr bwMode="auto">
              <a:xfrm>
                <a:off x="5656" y="301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0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3" name="Freeform 349"/>
              <p:cNvSpPr>
                <a:spLocks/>
              </p:cNvSpPr>
              <p:nvPr/>
            </p:nvSpPr>
            <p:spPr bwMode="auto">
              <a:xfrm>
                <a:off x="5656" y="301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0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4" name="Freeform 350"/>
              <p:cNvSpPr>
                <a:spLocks/>
              </p:cNvSpPr>
              <p:nvPr/>
            </p:nvSpPr>
            <p:spPr bwMode="auto">
              <a:xfrm>
                <a:off x="6846" y="720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0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5" name="Freeform 351"/>
              <p:cNvSpPr>
                <a:spLocks/>
              </p:cNvSpPr>
              <p:nvPr/>
            </p:nvSpPr>
            <p:spPr bwMode="auto">
              <a:xfrm>
                <a:off x="6846" y="720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0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6" name="Freeform 352"/>
              <p:cNvSpPr>
                <a:spLocks/>
              </p:cNvSpPr>
              <p:nvPr/>
            </p:nvSpPr>
            <p:spPr bwMode="auto">
              <a:xfrm>
                <a:off x="5651" y="-4"/>
                <a:ext cx="1195" cy="724"/>
              </a:xfrm>
              <a:custGeom>
                <a:avLst/>
                <a:gdLst>
                  <a:gd name="T0" fmla="*/ 166 w 282"/>
                  <a:gd name="T1" fmla="*/ 0 h 197"/>
                  <a:gd name="T2" fmla="*/ 164 w 282"/>
                  <a:gd name="T3" fmla="*/ 0 h 197"/>
                  <a:gd name="T4" fmla="*/ 164 w 282"/>
                  <a:gd name="T5" fmla="*/ 0 h 197"/>
                  <a:gd name="T6" fmla="*/ 2 w 282"/>
                  <a:gd name="T7" fmla="*/ 82 h 197"/>
                  <a:gd name="T8" fmla="*/ 1 w 282"/>
                  <a:gd name="T9" fmla="*/ 82 h 197"/>
                  <a:gd name="T10" fmla="*/ 1 w 282"/>
                  <a:gd name="T11" fmla="*/ 82 h 197"/>
                  <a:gd name="T12" fmla="*/ 0 w 282"/>
                  <a:gd name="T13" fmla="*/ 83 h 197"/>
                  <a:gd name="T14" fmla="*/ 0 w 282"/>
                  <a:gd name="T15" fmla="*/ 83 h 197"/>
                  <a:gd name="T16" fmla="*/ 0 w 282"/>
                  <a:gd name="T17" fmla="*/ 83 h 197"/>
                  <a:gd name="T18" fmla="*/ 1 w 282"/>
                  <a:gd name="T19" fmla="*/ 83 h 197"/>
                  <a:gd name="T20" fmla="*/ 1 w 282"/>
                  <a:gd name="T21" fmla="*/ 83 h 197"/>
                  <a:gd name="T22" fmla="*/ 1 w 282"/>
                  <a:gd name="T23" fmla="*/ 83 h 197"/>
                  <a:gd name="T24" fmla="*/ 223 w 282"/>
                  <a:gd name="T25" fmla="*/ 173 h 197"/>
                  <a:gd name="T26" fmla="*/ 281 w 282"/>
                  <a:gd name="T27" fmla="*/ 197 h 197"/>
                  <a:gd name="T28" fmla="*/ 282 w 282"/>
                  <a:gd name="T29" fmla="*/ 197 h 197"/>
                  <a:gd name="T30" fmla="*/ 255 w 282"/>
                  <a:gd name="T31" fmla="*/ 126 h 197"/>
                  <a:gd name="T32" fmla="*/ 282 w 282"/>
                  <a:gd name="T33" fmla="*/ 196 h 197"/>
                  <a:gd name="T34" fmla="*/ 2 w 282"/>
                  <a:gd name="T35" fmla="*/ 83 h 197"/>
                  <a:gd name="T36" fmla="*/ 166 w 282"/>
                  <a:gd name="T37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2" h="197">
                    <a:moveTo>
                      <a:pt x="166" y="0"/>
                    </a:moveTo>
                    <a:cubicBezTo>
                      <a:pt x="166" y="0"/>
                      <a:pt x="165" y="0"/>
                      <a:pt x="164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23" y="173"/>
                      <a:pt x="223" y="173"/>
                      <a:pt x="223" y="173"/>
                    </a:cubicBezTo>
                    <a:cubicBezTo>
                      <a:pt x="281" y="197"/>
                      <a:pt x="281" y="197"/>
                      <a:pt x="281" y="197"/>
                    </a:cubicBezTo>
                    <a:cubicBezTo>
                      <a:pt x="282" y="197"/>
                      <a:pt x="282" y="197"/>
                      <a:pt x="282" y="197"/>
                    </a:cubicBezTo>
                    <a:cubicBezTo>
                      <a:pt x="255" y="126"/>
                      <a:pt x="255" y="126"/>
                      <a:pt x="255" y="126"/>
                    </a:cubicBezTo>
                    <a:cubicBezTo>
                      <a:pt x="282" y="196"/>
                      <a:pt x="282" y="196"/>
                      <a:pt x="282" y="196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66" y="0"/>
                      <a:pt x="166" y="0"/>
                      <a:pt x="16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7" name="Freeform 353"/>
              <p:cNvSpPr>
                <a:spLocks/>
              </p:cNvSpPr>
              <p:nvPr/>
            </p:nvSpPr>
            <p:spPr bwMode="auto">
              <a:xfrm>
                <a:off x="439" y="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8" name="Freeform 354"/>
              <p:cNvSpPr>
                <a:spLocks/>
              </p:cNvSpPr>
              <p:nvPr/>
            </p:nvSpPr>
            <p:spPr bwMode="auto">
              <a:xfrm>
                <a:off x="439" y="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9" name="Freeform 355"/>
              <p:cNvSpPr>
                <a:spLocks/>
              </p:cNvSpPr>
              <p:nvPr/>
            </p:nvSpPr>
            <p:spPr bwMode="auto">
              <a:xfrm>
                <a:off x="502" y="749"/>
                <a:ext cx="13" cy="118"/>
              </a:xfrm>
              <a:custGeom>
                <a:avLst/>
                <a:gdLst>
                  <a:gd name="T0" fmla="*/ 0 w 13"/>
                  <a:gd name="T1" fmla="*/ 0 h 118"/>
                  <a:gd name="T2" fmla="*/ 13 w 13"/>
                  <a:gd name="T3" fmla="*/ 118 h 118"/>
                  <a:gd name="T4" fmla="*/ 0 w 13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18">
                    <a:moveTo>
                      <a:pt x="0" y="0"/>
                    </a:moveTo>
                    <a:lnTo>
                      <a:pt x="13" y="1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0" name="Freeform 356"/>
              <p:cNvSpPr>
                <a:spLocks/>
              </p:cNvSpPr>
              <p:nvPr/>
            </p:nvSpPr>
            <p:spPr bwMode="auto">
              <a:xfrm>
                <a:off x="502" y="749"/>
                <a:ext cx="13" cy="118"/>
              </a:xfrm>
              <a:custGeom>
                <a:avLst/>
                <a:gdLst>
                  <a:gd name="T0" fmla="*/ 0 w 13"/>
                  <a:gd name="T1" fmla="*/ 0 h 118"/>
                  <a:gd name="T2" fmla="*/ 13 w 13"/>
                  <a:gd name="T3" fmla="*/ 118 h 118"/>
                  <a:gd name="T4" fmla="*/ 0 w 13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18">
                    <a:moveTo>
                      <a:pt x="0" y="0"/>
                    </a:moveTo>
                    <a:lnTo>
                      <a:pt x="13" y="118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1" name="Freeform 357"/>
              <p:cNvSpPr>
                <a:spLocks/>
              </p:cNvSpPr>
              <p:nvPr/>
            </p:nvSpPr>
            <p:spPr bwMode="auto">
              <a:xfrm>
                <a:off x="443" y="117"/>
                <a:ext cx="627" cy="750"/>
              </a:xfrm>
              <a:custGeom>
                <a:avLst/>
                <a:gdLst>
                  <a:gd name="T0" fmla="*/ 0 w 627"/>
                  <a:gd name="T1" fmla="*/ 0 h 750"/>
                  <a:gd name="T2" fmla="*/ 76 w 627"/>
                  <a:gd name="T3" fmla="*/ 750 h 750"/>
                  <a:gd name="T4" fmla="*/ 0 w 627"/>
                  <a:gd name="T5" fmla="*/ 4 h 750"/>
                  <a:gd name="T6" fmla="*/ 618 w 627"/>
                  <a:gd name="T7" fmla="*/ 199 h 750"/>
                  <a:gd name="T8" fmla="*/ 622 w 627"/>
                  <a:gd name="T9" fmla="*/ 199 h 750"/>
                  <a:gd name="T10" fmla="*/ 622 w 627"/>
                  <a:gd name="T11" fmla="*/ 195 h 750"/>
                  <a:gd name="T12" fmla="*/ 627 w 627"/>
                  <a:gd name="T13" fmla="*/ 195 h 750"/>
                  <a:gd name="T14" fmla="*/ 627 w 627"/>
                  <a:gd name="T15" fmla="*/ 195 h 750"/>
                  <a:gd name="T16" fmla="*/ 622 w 627"/>
                  <a:gd name="T17" fmla="*/ 195 h 750"/>
                  <a:gd name="T18" fmla="*/ 0 w 627"/>
                  <a:gd name="T19" fmla="*/ 0 h 750"/>
                  <a:gd name="T20" fmla="*/ 0 w 627"/>
                  <a:gd name="T21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7" h="750">
                    <a:moveTo>
                      <a:pt x="0" y="0"/>
                    </a:moveTo>
                    <a:lnTo>
                      <a:pt x="76" y="750"/>
                    </a:lnTo>
                    <a:lnTo>
                      <a:pt x="0" y="4"/>
                    </a:lnTo>
                    <a:lnTo>
                      <a:pt x="618" y="199"/>
                    </a:lnTo>
                    <a:lnTo>
                      <a:pt x="622" y="199"/>
                    </a:lnTo>
                    <a:lnTo>
                      <a:pt x="622" y="195"/>
                    </a:lnTo>
                    <a:lnTo>
                      <a:pt x="627" y="195"/>
                    </a:lnTo>
                    <a:lnTo>
                      <a:pt x="627" y="195"/>
                    </a:lnTo>
                    <a:lnTo>
                      <a:pt x="622" y="19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2" name="Freeform 358"/>
              <p:cNvSpPr>
                <a:spLocks/>
              </p:cNvSpPr>
              <p:nvPr/>
            </p:nvSpPr>
            <p:spPr bwMode="auto">
              <a:xfrm>
                <a:off x="443" y="117"/>
                <a:ext cx="627" cy="750"/>
              </a:xfrm>
              <a:custGeom>
                <a:avLst/>
                <a:gdLst>
                  <a:gd name="T0" fmla="*/ 0 w 627"/>
                  <a:gd name="T1" fmla="*/ 0 h 750"/>
                  <a:gd name="T2" fmla="*/ 76 w 627"/>
                  <a:gd name="T3" fmla="*/ 750 h 750"/>
                  <a:gd name="T4" fmla="*/ 0 w 627"/>
                  <a:gd name="T5" fmla="*/ 4 h 750"/>
                  <a:gd name="T6" fmla="*/ 618 w 627"/>
                  <a:gd name="T7" fmla="*/ 199 h 750"/>
                  <a:gd name="T8" fmla="*/ 622 w 627"/>
                  <a:gd name="T9" fmla="*/ 199 h 750"/>
                  <a:gd name="T10" fmla="*/ 622 w 627"/>
                  <a:gd name="T11" fmla="*/ 195 h 750"/>
                  <a:gd name="T12" fmla="*/ 627 w 627"/>
                  <a:gd name="T13" fmla="*/ 195 h 750"/>
                  <a:gd name="T14" fmla="*/ 627 w 627"/>
                  <a:gd name="T15" fmla="*/ 195 h 750"/>
                  <a:gd name="T16" fmla="*/ 622 w 627"/>
                  <a:gd name="T17" fmla="*/ 195 h 750"/>
                  <a:gd name="T18" fmla="*/ 0 w 627"/>
                  <a:gd name="T19" fmla="*/ 0 h 750"/>
                  <a:gd name="T20" fmla="*/ 0 w 627"/>
                  <a:gd name="T21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7" h="750">
                    <a:moveTo>
                      <a:pt x="0" y="0"/>
                    </a:moveTo>
                    <a:lnTo>
                      <a:pt x="76" y="750"/>
                    </a:lnTo>
                    <a:lnTo>
                      <a:pt x="0" y="4"/>
                    </a:lnTo>
                    <a:lnTo>
                      <a:pt x="618" y="199"/>
                    </a:lnTo>
                    <a:lnTo>
                      <a:pt x="622" y="199"/>
                    </a:lnTo>
                    <a:lnTo>
                      <a:pt x="622" y="195"/>
                    </a:lnTo>
                    <a:lnTo>
                      <a:pt x="627" y="195"/>
                    </a:lnTo>
                    <a:lnTo>
                      <a:pt x="627" y="195"/>
                    </a:lnTo>
                    <a:lnTo>
                      <a:pt x="622" y="195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3" name="Freeform 359"/>
              <p:cNvSpPr>
                <a:spLocks/>
              </p:cNvSpPr>
              <p:nvPr/>
            </p:nvSpPr>
            <p:spPr bwMode="auto">
              <a:xfrm>
                <a:off x="523" y="860"/>
                <a:ext cx="9" cy="11"/>
              </a:xfrm>
              <a:custGeom>
                <a:avLst/>
                <a:gdLst>
                  <a:gd name="T0" fmla="*/ 9 w 9"/>
                  <a:gd name="T1" fmla="*/ 0 h 11"/>
                  <a:gd name="T2" fmla="*/ 0 w 9"/>
                  <a:gd name="T3" fmla="*/ 11 h 11"/>
                  <a:gd name="T4" fmla="*/ 9 w 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lnTo>
                      <a:pt x="0" y="1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4" name="Freeform 360"/>
              <p:cNvSpPr>
                <a:spLocks/>
              </p:cNvSpPr>
              <p:nvPr/>
            </p:nvSpPr>
            <p:spPr bwMode="auto">
              <a:xfrm>
                <a:off x="523" y="860"/>
                <a:ext cx="9" cy="11"/>
              </a:xfrm>
              <a:custGeom>
                <a:avLst/>
                <a:gdLst>
                  <a:gd name="T0" fmla="*/ 9 w 9"/>
                  <a:gd name="T1" fmla="*/ 0 h 11"/>
                  <a:gd name="T2" fmla="*/ 0 w 9"/>
                  <a:gd name="T3" fmla="*/ 11 h 11"/>
                  <a:gd name="T4" fmla="*/ 9 w 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lnTo>
                      <a:pt x="0" y="11"/>
                    </a:lnTo>
                    <a:lnTo>
                      <a:pt x="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5" name="Freeform 361"/>
              <p:cNvSpPr>
                <a:spLocks/>
              </p:cNvSpPr>
              <p:nvPr/>
            </p:nvSpPr>
            <p:spPr bwMode="auto">
              <a:xfrm>
                <a:off x="1773" y="113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6" name="Freeform 362"/>
              <p:cNvSpPr>
                <a:spLocks/>
              </p:cNvSpPr>
              <p:nvPr/>
            </p:nvSpPr>
            <p:spPr bwMode="auto">
              <a:xfrm>
                <a:off x="1773" y="113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7" name="Freeform 363"/>
              <p:cNvSpPr>
                <a:spLocks/>
              </p:cNvSpPr>
              <p:nvPr/>
            </p:nvSpPr>
            <p:spPr bwMode="auto">
              <a:xfrm>
                <a:off x="1489" y="804"/>
                <a:ext cx="275" cy="324"/>
              </a:xfrm>
              <a:custGeom>
                <a:avLst/>
                <a:gdLst>
                  <a:gd name="T0" fmla="*/ 0 w 275"/>
                  <a:gd name="T1" fmla="*/ 0 h 324"/>
                  <a:gd name="T2" fmla="*/ 275 w 275"/>
                  <a:gd name="T3" fmla="*/ 324 h 324"/>
                  <a:gd name="T4" fmla="*/ 275 w 275"/>
                  <a:gd name="T5" fmla="*/ 324 h 324"/>
                  <a:gd name="T6" fmla="*/ 0 w 275"/>
                  <a:gd name="T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324">
                    <a:moveTo>
                      <a:pt x="0" y="0"/>
                    </a:moveTo>
                    <a:lnTo>
                      <a:pt x="275" y="324"/>
                    </a:lnTo>
                    <a:lnTo>
                      <a:pt x="275" y="3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8" name="Freeform 364"/>
              <p:cNvSpPr>
                <a:spLocks/>
              </p:cNvSpPr>
              <p:nvPr/>
            </p:nvSpPr>
            <p:spPr bwMode="auto">
              <a:xfrm>
                <a:off x="1489" y="804"/>
                <a:ext cx="275" cy="324"/>
              </a:xfrm>
              <a:custGeom>
                <a:avLst/>
                <a:gdLst>
                  <a:gd name="T0" fmla="*/ 0 w 275"/>
                  <a:gd name="T1" fmla="*/ 0 h 324"/>
                  <a:gd name="T2" fmla="*/ 275 w 275"/>
                  <a:gd name="T3" fmla="*/ 324 h 324"/>
                  <a:gd name="T4" fmla="*/ 275 w 275"/>
                  <a:gd name="T5" fmla="*/ 324 h 324"/>
                  <a:gd name="T6" fmla="*/ 0 w 275"/>
                  <a:gd name="T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324">
                    <a:moveTo>
                      <a:pt x="0" y="0"/>
                    </a:moveTo>
                    <a:lnTo>
                      <a:pt x="275" y="324"/>
                    </a:lnTo>
                    <a:lnTo>
                      <a:pt x="275" y="32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9" name="Freeform 365"/>
              <p:cNvSpPr>
                <a:spLocks/>
              </p:cNvSpPr>
              <p:nvPr/>
            </p:nvSpPr>
            <p:spPr bwMode="auto">
              <a:xfrm>
                <a:off x="519" y="316"/>
                <a:ext cx="1245" cy="815"/>
              </a:xfrm>
              <a:custGeom>
                <a:avLst/>
                <a:gdLst>
                  <a:gd name="T0" fmla="*/ 546 w 1245"/>
                  <a:gd name="T1" fmla="*/ 0 h 815"/>
                  <a:gd name="T2" fmla="*/ 0 w 1245"/>
                  <a:gd name="T3" fmla="*/ 551 h 815"/>
                  <a:gd name="T4" fmla="*/ 0 w 1245"/>
                  <a:gd name="T5" fmla="*/ 551 h 815"/>
                  <a:gd name="T6" fmla="*/ 4 w 1245"/>
                  <a:gd name="T7" fmla="*/ 551 h 815"/>
                  <a:gd name="T8" fmla="*/ 0 w 1245"/>
                  <a:gd name="T9" fmla="*/ 555 h 815"/>
                  <a:gd name="T10" fmla="*/ 4 w 1245"/>
                  <a:gd name="T11" fmla="*/ 555 h 815"/>
                  <a:gd name="T12" fmla="*/ 13 w 1245"/>
                  <a:gd name="T13" fmla="*/ 544 h 815"/>
                  <a:gd name="T14" fmla="*/ 551 w 1245"/>
                  <a:gd name="T15" fmla="*/ 4 h 815"/>
                  <a:gd name="T16" fmla="*/ 1245 w 1245"/>
                  <a:gd name="T17" fmla="*/ 815 h 815"/>
                  <a:gd name="T18" fmla="*/ 546 w 1245"/>
                  <a:gd name="T19" fmla="*/ 0 h 815"/>
                  <a:gd name="T20" fmla="*/ 546 w 1245"/>
                  <a:gd name="T21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5" h="815">
                    <a:moveTo>
                      <a:pt x="546" y="0"/>
                    </a:moveTo>
                    <a:lnTo>
                      <a:pt x="0" y="551"/>
                    </a:lnTo>
                    <a:lnTo>
                      <a:pt x="0" y="551"/>
                    </a:lnTo>
                    <a:lnTo>
                      <a:pt x="4" y="551"/>
                    </a:lnTo>
                    <a:lnTo>
                      <a:pt x="0" y="555"/>
                    </a:lnTo>
                    <a:lnTo>
                      <a:pt x="4" y="555"/>
                    </a:lnTo>
                    <a:lnTo>
                      <a:pt x="13" y="544"/>
                    </a:lnTo>
                    <a:lnTo>
                      <a:pt x="551" y="4"/>
                    </a:lnTo>
                    <a:lnTo>
                      <a:pt x="1245" y="815"/>
                    </a:lnTo>
                    <a:lnTo>
                      <a:pt x="546" y="0"/>
                    </a:lnTo>
                    <a:lnTo>
                      <a:pt x="5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0" name="Freeform 366"/>
              <p:cNvSpPr>
                <a:spLocks/>
              </p:cNvSpPr>
              <p:nvPr/>
            </p:nvSpPr>
            <p:spPr bwMode="auto">
              <a:xfrm>
                <a:off x="519" y="316"/>
                <a:ext cx="1245" cy="815"/>
              </a:xfrm>
              <a:custGeom>
                <a:avLst/>
                <a:gdLst>
                  <a:gd name="T0" fmla="*/ 546 w 1245"/>
                  <a:gd name="T1" fmla="*/ 0 h 815"/>
                  <a:gd name="T2" fmla="*/ 0 w 1245"/>
                  <a:gd name="T3" fmla="*/ 551 h 815"/>
                  <a:gd name="T4" fmla="*/ 0 w 1245"/>
                  <a:gd name="T5" fmla="*/ 551 h 815"/>
                  <a:gd name="T6" fmla="*/ 4 w 1245"/>
                  <a:gd name="T7" fmla="*/ 551 h 815"/>
                  <a:gd name="T8" fmla="*/ 0 w 1245"/>
                  <a:gd name="T9" fmla="*/ 555 h 815"/>
                  <a:gd name="T10" fmla="*/ 4 w 1245"/>
                  <a:gd name="T11" fmla="*/ 555 h 815"/>
                  <a:gd name="T12" fmla="*/ 13 w 1245"/>
                  <a:gd name="T13" fmla="*/ 544 h 815"/>
                  <a:gd name="T14" fmla="*/ 551 w 1245"/>
                  <a:gd name="T15" fmla="*/ 4 h 815"/>
                  <a:gd name="T16" fmla="*/ 1245 w 1245"/>
                  <a:gd name="T17" fmla="*/ 815 h 815"/>
                  <a:gd name="T18" fmla="*/ 546 w 1245"/>
                  <a:gd name="T19" fmla="*/ 0 h 815"/>
                  <a:gd name="T20" fmla="*/ 546 w 1245"/>
                  <a:gd name="T21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5" h="815">
                    <a:moveTo>
                      <a:pt x="546" y="0"/>
                    </a:moveTo>
                    <a:lnTo>
                      <a:pt x="0" y="551"/>
                    </a:lnTo>
                    <a:lnTo>
                      <a:pt x="0" y="551"/>
                    </a:lnTo>
                    <a:lnTo>
                      <a:pt x="4" y="551"/>
                    </a:lnTo>
                    <a:lnTo>
                      <a:pt x="0" y="555"/>
                    </a:lnTo>
                    <a:lnTo>
                      <a:pt x="4" y="555"/>
                    </a:lnTo>
                    <a:lnTo>
                      <a:pt x="13" y="544"/>
                    </a:lnTo>
                    <a:lnTo>
                      <a:pt x="551" y="4"/>
                    </a:lnTo>
                    <a:lnTo>
                      <a:pt x="1245" y="815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1" name="Freeform 367"/>
              <p:cNvSpPr>
                <a:spLocks/>
              </p:cNvSpPr>
              <p:nvPr/>
            </p:nvSpPr>
            <p:spPr bwMode="auto">
              <a:xfrm>
                <a:off x="1070" y="3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2" name="Freeform 368"/>
              <p:cNvSpPr>
                <a:spLocks/>
              </p:cNvSpPr>
              <p:nvPr/>
            </p:nvSpPr>
            <p:spPr bwMode="auto">
              <a:xfrm>
                <a:off x="1070" y="3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3" name="Freeform 369"/>
              <p:cNvSpPr>
                <a:spLocks/>
              </p:cNvSpPr>
              <p:nvPr/>
            </p:nvSpPr>
            <p:spPr bwMode="auto">
              <a:xfrm>
                <a:off x="346" y="1591"/>
                <a:ext cx="4" cy="25"/>
              </a:xfrm>
              <a:custGeom>
                <a:avLst/>
                <a:gdLst>
                  <a:gd name="T0" fmla="*/ 4 w 4"/>
                  <a:gd name="T1" fmla="*/ 0 h 25"/>
                  <a:gd name="T2" fmla="*/ 0 w 4"/>
                  <a:gd name="T3" fmla="*/ 25 h 25"/>
                  <a:gd name="T4" fmla="*/ 4 w 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5">
                    <a:moveTo>
                      <a:pt x="4" y="0"/>
                    </a:moveTo>
                    <a:lnTo>
                      <a:pt x="0" y="2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4" name="Freeform 370"/>
              <p:cNvSpPr>
                <a:spLocks/>
              </p:cNvSpPr>
              <p:nvPr/>
            </p:nvSpPr>
            <p:spPr bwMode="auto">
              <a:xfrm>
                <a:off x="346" y="1591"/>
                <a:ext cx="4" cy="25"/>
              </a:xfrm>
              <a:custGeom>
                <a:avLst/>
                <a:gdLst>
                  <a:gd name="T0" fmla="*/ 4 w 4"/>
                  <a:gd name="T1" fmla="*/ 0 h 25"/>
                  <a:gd name="T2" fmla="*/ 0 w 4"/>
                  <a:gd name="T3" fmla="*/ 25 h 25"/>
                  <a:gd name="T4" fmla="*/ 4 w 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5">
                    <a:moveTo>
                      <a:pt x="4" y="0"/>
                    </a:moveTo>
                    <a:lnTo>
                      <a:pt x="0" y="25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5" name="Freeform 371"/>
              <p:cNvSpPr>
                <a:spLocks/>
              </p:cNvSpPr>
              <p:nvPr/>
            </p:nvSpPr>
            <p:spPr bwMode="auto">
              <a:xfrm>
                <a:off x="341" y="16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6" name="Freeform 372"/>
              <p:cNvSpPr>
                <a:spLocks/>
              </p:cNvSpPr>
              <p:nvPr/>
            </p:nvSpPr>
            <p:spPr bwMode="auto">
              <a:xfrm>
                <a:off x="341" y="16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7" name="Freeform 373"/>
              <p:cNvSpPr>
                <a:spLocks/>
              </p:cNvSpPr>
              <p:nvPr/>
            </p:nvSpPr>
            <p:spPr bwMode="auto">
              <a:xfrm>
                <a:off x="185" y="874"/>
                <a:ext cx="330" cy="742"/>
              </a:xfrm>
              <a:custGeom>
                <a:avLst/>
                <a:gdLst>
                  <a:gd name="T0" fmla="*/ 330 w 330"/>
                  <a:gd name="T1" fmla="*/ 0 h 742"/>
                  <a:gd name="T2" fmla="*/ 156 w 330"/>
                  <a:gd name="T3" fmla="*/ 742 h 742"/>
                  <a:gd name="T4" fmla="*/ 63 w 330"/>
                  <a:gd name="T5" fmla="*/ 713 h 742"/>
                  <a:gd name="T6" fmla="*/ 0 w 330"/>
                  <a:gd name="T7" fmla="*/ 691 h 742"/>
                  <a:gd name="T8" fmla="*/ 63 w 330"/>
                  <a:gd name="T9" fmla="*/ 713 h 742"/>
                  <a:gd name="T10" fmla="*/ 0 w 330"/>
                  <a:gd name="T11" fmla="*/ 691 h 742"/>
                  <a:gd name="T12" fmla="*/ 0 w 330"/>
                  <a:gd name="T13" fmla="*/ 695 h 742"/>
                  <a:gd name="T14" fmla="*/ 152 w 330"/>
                  <a:gd name="T15" fmla="*/ 742 h 742"/>
                  <a:gd name="T16" fmla="*/ 152 w 330"/>
                  <a:gd name="T17" fmla="*/ 742 h 742"/>
                  <a:gd name="T18" fmla="*/ 330 w 330"/>
                  <a:gd name="T19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742">
                    <a:moveTo>
                      <a:pt x="330" y="0"/>
                    </a:moveTo>
                    <a:lnTo>
                      <a:pt x="156" y="742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0" y="695"/>
                    </a:lnTo>
                    <a:lnTo>
                      <a:pt x="152" y="742"/>
                    </a:lnTo>
                    <a:lnTo>
                      <a:pt x="152" y="742"/>
                    </a:lnTo>
                    <a:lnTo>
                      <a:pt x="3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8" name="Freeform 374"/>
              <p:cNvSpPr>
                <a:spLocks/>
              </p:cNvSpPr>
              <p:nvPr/>
            </p:nvSpPr>
            <p:spPr bwMode="auto">
              <a:xfrm>
                <a:off x="185" y="874"/>
                <a:ext cx="330" cy="742"/>
              </a:xfrm>
              <a:custGeom>
                <a:avLst/>
                <a:gdLst>
                  <a:gd name="T0" fmla="*/ 330 w 330"/>
                  <a:gd name="T1" fmla="*/ 0 h 742"/>
                  <a:gd name="T2" fmla="*/ 156 w 330"/>
                  <a:gd name="T3" fmla="*/ 742 h 742"/>
                  <a:gd name="T4" fmla="*/ 63 w 330"/>
                  <a:gd name="T5" fmla="*/ 713 h 742"/>
                  <a:gd name="T6" fmla="*/ 0 w 330"/>
                  <a:gd name="T7" fmla="*/ 691 h 742"/>
                  <a:gd name="T8" fmla="*/ 63 w 330"/>
                  <a:gd name="T9" fmla="*/ 713 h 742"/>
                  <a:gd name="T10" fmla="*/ 0 w 330"/>
                  <a:gd name="T11" fmla="*/ 691 h 742"/>
                  <a:gd name="T12" fmla="*/ 0 w 330"/>
                  <a:gd name="T13" fmla="*/ 695 h 742"/>
                  <a:gd name="T14" fmla="*/ 152 w 330"/>
                  <a:gd name="T15" fmla="*/ 742 h 742"/>
                  <a:gd name="T16" fmla="*/ 152 w 330"/>
                  <a:gd name="T17" fmla="*/ 742 h 742"/>
                  <a:gd name="T18" fmla="*/ 330 w 330"/>
                  <a:gd name="T19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742">
                    <a:moveTo>
                      <a:pt x="330" y="0"/>
                    </a:moveTo>
                    <a:lnTo>
                      <a:pt x="156" y="742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0" y="695"/>
                    </a:lnTo>
                    <a:lnTo>
                      <a:pt x="152" y="742"/>
                    </a:lnTo>
                    <a:lnTo>
                      <a:pt x="152" y="742"/>
                    </a:lnTo>
                    <a:lnTo>
                      <a:pt x="33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9" name="Freeform 375"/>
              <p:cNvSpPr>
                <a:spLocks/>
              </p:cNvSpPr>
              <p:nvPr/>
            </p:nvSpPr>
            <p:spPr bwMode="auto">
              <a:xfrm>
                <a:off x="519" y="867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0" name="Freeform 376"/>
              <p:cNvSpPr>
                <a:spLocks/>
              </p:cNvSpPr>
              <p:nvPr/>
            </p:nvSpPr>
            <p:spPr bwMode="auto">
              <a:xfrm>
                <a:off x="519" y="867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1" name="Line 377"/>
              <p:cNvSpPr>
                <a:spLocks noChangeShapeType="1"/>
              </p:cNvSpPr>
              <p:nvPr/>
            </p:nvSpPr>
            <p:spPr bwMode="auto">
              <a:xfrm>
                <a:off x="185" y="815"/>
                <a:ext cx="0" cy="0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2" name="Line 378"/>
              <p:cNvSpPr>
                <a:spLocks noChangeShapeType="1"/>
              </p:cNvSpPr>
              <p:nvPr/>
            </p:nvSpPr>
            <p:spPr bwMode="auto">
              <a:xfrm>
                <a:off x="185" y="815"/>
                <a:ext cx="0" cy="0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3" name="Freeform 379"/>
              <p:cNvSpPr>
                <a:spLocks/>
              </p:cNvSpPr>
              <p:nvPr/>
            </p:nvSpPr>
            <p:spPr bwMode="auto">
              <a:xfrm>
                <a:off x="185" y="819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0 w 12"/>
                  <a:gd name="T3" fmla="*/ 0 h 4"/>
                  <a:gd name="T4" fmla="*/ 12 w 12"/>
                  <a:gd name="T5" fmla="*/ 4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4" name="Freeform 380"/>
              <p:cNvSpPr>
                <a:spLocks/>
              </p:cNvSpPr>
              <p:nvPr/>
            </p:nvSpPr>
            <p:spPr bwMode="auto">
              <a:xfrm>
                <a:off x="185" y="819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0 w 12"/>
                  <a:gd name="T3" fmla="*/ 0 h 4"/>
                  <a:gd name="T4" fmla="*/ 12 w 12"/>
                  <a:gd name="T5" fmla="*/ 4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5" name="Freeform 381"/>
              <p:cNvSpPr>
                <a:spLocks/>
              </p:cNvSpPr>
              <p:nvPr/>
            </p:nvSpPr>
            <p:spPr bwMode="auto">
              <a:xfrm>
                <a:off x="519" y="871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6" name="Freeform 382"/>
              <p:cNvSpPr>
                <a:spLocks/>
              </p:cNvSpPr>
              <p:nvPr/>
            </p:nvSpPr>
            <p:spPr bwMode="auto">
              <a:xfrm>
                <a:off x="519" y="871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7" name="Freeform 383"/>
              <p:cNvSpPr>
                <a:spLocks/>
              </p:cNvSpPr>
              <p:nvPr/>
            </p:nvSpPr>
            <p:spPr bwMode="auto">
              <a:xfrm>
                <a:off x="185" y="871"/>
                <a:ext cx="330" cy="231"/>
              </a:xfrm>
              <a:custGeom>
                <a:avLst/>
                <a:gdLst>
                  <a:gd name="T0" fmla="*/ 78 w 78"/>
                  <a:gd name="T1" fmla="*/ 0 h 63"/>
                  <a:gd name="T2" fmla="*/ 0 w 78"/>
                  <a:gd name="T3" fmla="*/ 62 h 63"/>
                  <a:gd name="T4" fmla="*/ 0 w 78"/>
                  <a:gd name="T5" fmla="*/ 63 h 63"/>
                  <a:gd name="T6" fmla="*/ 78 w 78"/>
                  <a:gd name="T7" fmla="*/ 1 h 63"/>
                  <a:gd name="T8" fmla="*/ 78 w 78"/>
                  <a:gd name="T9" fmla="*/ 0 h 63"/>
                  <a:gd name="T10" fmla="*/ 78 w 78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63">
                    <a:moveTo>
                      <a:pt x="78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8" name="Freeform 384"/>
              <p:cNvSpPr>
                <a:spLocks noEditPoints="1"/>
              </p:cNvSpPr>
              <p:nvPr/>
            </p:nvSpPr>
            <p:spPr bwMode="auto">
              <a:xfrm>
                <a:off x="337" y="871"/>
                <a:ext cx="614" cy="852"/>
              </a:xfrm>
              <a:custGeom>
                <a:avLst/>
                <a:gdLst>
                  <a:gd name="T0" fmla="*/ 610 w 614"/>
                  <a:gd name="T1" fmla="*/ 848 h 852"/>
                  <a:gd name="T2" fmla="*/ 305 w 614"/>
                  <a:gd name="T3" fmla="*/ 797 h 852"/>
                  <a:gd name="T4" fmla="*/ 610 w 614"/>
                  <a:gd name="T5" fmla="*/ 848 h 852"/>
                  <a:gd name="T6" fmla="*/ 178 w 614"/>
                  <a:gd name="T7" fmla="*/ 0 h 852"/>
                  <a:gd name="T8" fmla="*/ 178 w 614"/>
                  <a:gd name="T9" fmla="*/ 0 h 852"/>
                  <a:gd name="T10" fmla="*/ 178 w 614"/>
                  <a:gd name="T11" fmla="*/ 3 h 852"/>
                  <a:gd name="T12" fmla="*/ 0 w 614"/>
                  <a:gd name="T13" fmla="*/ 745 h 852"/>
                  <a:gd name="T14" fmla="*/ 0 w 614"/>
                  <a:gd name="T15" fmla="*/ 749 h 852"/>
                  <a:gd name="T16" fmla="*/ 4 w 614"/>
                  <a:gd name="T17" fmla="*/ 749 h 852"/>
                  <a:gd name="T18" fmla="*/ 4 w 614"/>
                  <a:gd name="T19" fmla="*/ 749 h 852"/>
                  <a:gd name="T20" fmla="*/ 4 w 614"/>
                  <a:gd name="T21" fmla="*/ 749 h 852"/>
                  <a:gd name="T22" fmla="*/ 610 w 614"/>
                  <a:gd name="T23" fmla="*/ 848 h 852"/>
                  <a:gd name="T24" fmla="*/ 614 w 614"/>
                  <a:gd name="T25" fmla="*/ 852 h 852"/>
                  <a:gd name="T26" fmla="*/ 614 w 614"/>
                  <a:gd name="T27" fmla="*/ 852 h 852"/>
                  <a:gd name="T28" fmla="*/ 610 w 614"/>
                  <a:gd name="T29" fmla="*/ 848 h 852"/>
                  <a:gd name="T30" fmla="*/ 305 w 614"/>
                  <a:gd name="T31" fmla="*/ 797 h 852"/>
                  <a:gd name="T32" fmla="*/ 9 w 614"/>
                  <a:gd name="T33" fmla="*/ 745 h 852"/>
                  <a:gd name="T34" fmla="*/ 13 w 614"/>
                  <a:gd name="T35" fmla="*/ 720 h 852"/>
                  <a:gd name="T36" fmla="*/ 182 w 614"/>
                  <a:gd name="T37" fmla="*/ 7 h 852"/>
                  <a:gd name="T38" fmla="*/ 182 w 614"/>
                  <a:gd name="T39" fmla="*/ 0 h 852"/>
                  <a:gd name="T40" fmla="*/ 178 w 614"/>
                  <a:gd name="T4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4" h="852">
                    <a:moveTo>
                      <a:pt x="610" y="848"/>
                    </a:moveTo>
                    <a:lnTo>
                      <a:pt x="305" y="797"/>
                    </a:lnTo>
                    <a:lnTo>
                      <a:pt x="610" y="848"/>
                    </a:lnTo>
                    <a:close/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610" y="848"/>
                    </a:lnTo>
                    <a:lnTo>
                      <a:pt x="614" y="852"/>
                    </a:lnTo>
                    <a:lnTo>
                      <a:pt x="614" y="852"/>
                    </a:lnTo>
                    <a:lnTo>
                      <a:pt x="610" y="848"/>
                    </a:lnTo>
                    <a:lnTo>
                      <a:pt x="305" y="797"/>
                    </a:lnTo>
                    <a:lnTo>
                      <a:pt x="9" y="745"/>
                    </a:lnTo>
                    <a:lnTo>
                      <a:pt x="13" y="720"/>
                    </a:lnTo>
                    <a:lnTo>
                      <a:pt x="182" y="7"/>
                    </a:lnTo>
                    <a:lnTo>
                      <a:pt x="182" y="0"/>
                    </a:lnTo>
                    <a:lnTo>
                      <a:pt x="17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9" name="Freeform 385"/>
              <p:cNvSpPr>
                <a:spLocks noEditPoints="1"/>
              </p:cNvSpPr>
              <p:nvPr/>
            </p:nvSpPr>
            <p:spPr bwMode="auto">
              <a:xfrm>
                <a:off x="337" y="871"/>
                <a:ext cx="614" cy="852"/>
              </a:xfrm>
              <a:custGeom>
                <a:avLst/>
                <a:gdLst>
                  <a:gd name="T0" fmla="*/ 610 w 614"/>
                  <a:gd name="T1" fmla="*/ 848 h 852"/>
                  <a:gd name="T2" fmla="*/ 305 w 614"/>
                  <a:gd name="T3" fmla="*/ 797 h 852"/>
                  <a:gd name="T4" fmla="*/ 610 w 614"/>
                  <a:gd name="T5" fmla="*/ 848 h 852"/>
                  <a:gd name="T6" fmla="*/ 178 w 614"/>
                  <a:gd name="T7" fmla="*/ 0 h 852"/>
                  <a:gd name="T8" fmla="*/ 178 w 614"/>
                  <a:gd name="T9" fmla="*/ 0 h 852"/>
                  <a:gd name="T10" fmla="*/ 178 w 614"/>
                  <a:gd name="T11" fmla="*/ 3 h 852"/>
                  <a:gd name="T12" fmla="*/ 0 w 614"/>
                  <a:gd name="T13" fmla="*/ 745 h 852"/>
                  <a:gd name="T14" fmla="*/ 0 w 614"/>
                  <a:gd name="T15" fmla="*/ 749 h 852"/>
                  <a:gd name="T16" fmla="*/ 4 w 614"/>
                  <a:gd name="T17" fmla="*/ 749 h 852"/>
                  <a:gd name="T18" fmla="*/ 4 w 614"/>
                  <a:gd name="T19" fmla="*/ 749 h 852"/>
                  <a:gd name="T20" fmla="*/ 4 w 614"/>
                  <a:gd name="T21" fmla="*/ 749 h 852"/>
                  <a:gd name="T22" fmla="*/ 610 w 614"/>
                  <a:gd name="T23" fmla="*/ 848 h 852"/>
                  <a:gd name="T24" fmla="*/ 614 w 614"/>
                  <a:gd name="T25" fmla="*/ 852 h 852"/>
                  <a:gd name="T26" fmla="*/ 614 w 614"/>
                  <a:gd name="T27" fmla="*/ 852 h 852"/>
                  <a:gd name="T28" fmla="*/ 610 w 614"/>
                  <a:gd name="T29" fmla="*/ 848 h 852"/>
                  <a:gd name="T30" fmla="*/ 305 w 614"/>
                  <a:gd name="T31" fmla="*/ 797 h 852"/>
                  <a:gd name="T32" fmla="*/ 9 w 614"/>
                  <a:gd name="T33" fmla="*/ 745 h 852"/>
                  <a:gd name="T34" fmla="*/ 13 w 614"/>
                  <a:gd name="T35" fmla="*/ 720 h 852"/>
                  <a:gd name="T36" fmla="*/ 182 w 614"/>
                  <a:gd name="T37" fmla="*/ 7 h 852"/>
                  <a:gd name="T38" fmla="*/ 182 w 614"/>
                  <a:gd name="T39" fmla="*/ 0 h 852"/>
                  <a:gd name="T40" fmla="*/ 178 w 614"/>
                  <a:gd name="T4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4" h="852">
                    <a:moveTo>
                      <a:pt x="610" y="848"/>
                    </a:moveTo>
                    <a:lnTo>
                      <a:pt x="305" y="797"/>
                    </a:lnTo>
                    <a:lnTo>
                      <a:pt x="610" y="848"/>
                    </a:lnTo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610" y="848"/>
                    </a:lnTo>
                    <a:lnTo>
                      <a:pt x="614" y="852"/>
                    </a:lnTo>
                    <a:lnTo>
                      <a:pt x="614" y="852"/>
                    </a:lnTo>
                    <a:lnTo>
                      <a:pt x="610" y="848"/>
                    </a:lnTo>
                    <a:lnTo>
                      <a:pt x="305" y="797"/>
                    </a:lnTo>
                    <a:lnTo>
                      <a:pt x="9" y="745"/>
                    </a:lnTo>
                    <a:lnTo>
                      <a:pt x="13" y="720"/>
                    </a:lnTo>
                    <a:lnTo>
                      <a:pt x="182" y="7"/>
                    </a:lnTo>
                    <a:lnTo>
                      <a:pt x="182" y="0"/>
                    </a:lnTo>
                    <a:lnTo>
                      <a:pt x="17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0" name="Freeform 386"/>
              <p:cNvSpPr>
                <a:spLocks/>
              </p:cNvSpPr>
              <p:nvPr/>
            </p:nvSpPr>
            <p:spPr bwMode="auto">
              <a:xfrm>
                <a:off x="951" y="171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1" name="Freeform 387"/>
              <p:cNvSpPr>
                <a:spLocks/>
              </p:cNvSpPr>
              <p:nvPr/>
            </p:nvSpPr>
            <p:spPr bwMode="auto">
              <a:xfrm>
                <a:off x="951" y="171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2" name="Freeform 388"/>
              <p:cNvSpPr>
                <a:spLocks/>
              </p:cNvSpPr>
              <p:nvPr/>
            </p:nvSpPr>
            <p:spPr bwMode="auto">
              <a:xfrm>
                <a:off x="185" y="117"/>
                <a:ext cx="334" cy="754"/>
              </a:xfrm>
              <a:custGeom>
                <a:avLst/>
                <a:gdLst>
                  <a:gd name="T0" fmla="*/ 61 w 79"/>
                  <a:gd name="T1" fmla="*/ 0 h 205"/>
                  <a:gd name="T2" fmla="*/ 60 w 79"/>
                  <a:gd name="T3" fmla="*/ 0 h 205"/>
                  <a:gd name="T4" fmla="*/ 60 w 79"/>
                  <a:gd name="T5" fmla="*/ 0 h 205"/>
                  <a:gd name="T6" fmla="*/ 60 w 79"/>
                  <a:gd name="T7" fmla="*/ 0 h 205"/>
                  <a:gd name="T8" fmla="*/ 0 w 79"/>
                  <a:gd name="T9" fmla="*/ 37 h 205"/>
                  <a:gd name="T10" fmla="*/ 0 w 79"/>
                  <a:gd name="T11" fmla="*/ 38 h 205"/>
                  <a:gd name="T12" fmla="*/ 60 w 79"/>
                  <a:gd name="T13" fmla="*/ 1 h 205"/>
                  <a:gd name="T14" fmla="*/ 75 w 79"/>
                  <a:gd name="T15" fmla="*/ 172 h 205"/>
                  <a:gd name="T16" fmla="*/ 78 w 79"/>
                  <a:gd name="T17" fmla="*/ 204 h 205"/>
                  <a:gd name="T18" fmla="*/ 79 w 79"/>
                  <a:gd name="T19" fmla="*/ 205 h 205"/>
                  <a:gd name="T20" fmla="*/ 79 w 79"/>
                  <a:gd name="T21" fmla="*/ 205 h 205"/>
                  <a:gd name="T22" fmla="*/ 79 w 79"/>
                  <a:gd name="T23" fmla="*/ 204 h 205"/>
                  <a:gd name="T24" fmla="*/ 79 w 79"/>
                  <a:gd name="T25" fmla="*/ 204 h 205"/>
                  <a:gd name="T26" fmla="*/ 61 w 79"/>
                  <a:gd name="T27" fmla="*/ 0 h 205"/>
                  <a:gd name="T28" fmla="*/ 61 w 79"/>
                  <a:gd name="T29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205">
                    <a:moveTo>
                      <a:pt x="6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8"/>
                      <a:pt x="0" y="38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75" y="172"/>
                      <a:pt x="75" y="172"/>
                      <a:pt x="75" y="172"/>
                    </a:cubicBezTo>
                    <a:cubicBezTo>
                      <a:pt x="78" y="204"/>
                      <a:pt x="78" y="204"/>
                      <a:pt x="78" y="204"/>
                    </a:cubicBezTo>
                    <a:cubicBezTo>
                      <a:pt x="79" y="205"/>
                      <a:pt x="79" y="205"/>
                      <a:pt x="79" y="205"/>
                    </a:cubicBezTo>
                    <a:cubicBezTo>
                      <a:pt x="79" y="205"/>
                      <a:pt x="79" y="205"/>
                      <a:pt x="79" y="205"/>
                    </a:cubicBezTo>
                    <a:cubicBezTo>
                      <a:pt x="79" y="204"/>
                      <a:pt x="79" y="204"/>
                      <a:pt x="79" y="204"/>
                    </a:cubicBezTo>
                    <a:cubicBezTo>
                      <a:pt x="79" y="204"/>
                      <a:pt x="79" y="204"/>
                      <a:pt x="79" y="20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3" name="Freeform 389"/>
              <p:cNvSpPr>
                <a:spLocks/>
              </p:cNvSpPr>
              <p:nvPr/>
            </p:nvSpPr>
            <p:spPr bwMode="auto">
              <a:xfrm>
                <a:off x="185" y="815"/>
                <a:ext cx="334" cy="56"/>
              </a:xfrm>
              <a:custGeom>
                <a:avLst/>
                <a:gdLst>
                  <a:gd name="T0" fmla="*/ 0 w 334"/>
                  <a:gd name="T1" fmla="*/ 0 h 56"/>
                  <a:gd name="T2" fmla="*/ 0 w 334"/>
                  <a:gd name="T3" fmla="*/ 0 h 56"/>
                  <a:gd name="T4" fmla="*/ 0 w 334"/>
                  <a:gd name="T5" fmla="*/ 4 h 56"/>
                  <a:gd name="T6" fmla="*/ 12 w 334"/>
                  <a:gd name="T7" fmla="*/ 8 h 56"/>
                  <a:gd name="T8" fmla="*/ 330 w 334"/>
                  <a:gd name="T9" fmla="*/ 56 h 56"/>
                  <a:gd name="T10" fmla="*/ 330 w 334"/>
                  <a:gd name="T11" fmla="*/ 56 h 56"/>
                  <a:gd name="T12" fmla="*/ 334 w 334"/>
                  <a:gd name="T13" fmla="*/ 56 h 56"/>
                  <a:gd name="T14" fmla="*/ 330 w 334"/>
                  <a:gd name="T15" fmla="*/ 56 h 56"/>
                  <a:gd name="T16" fmla="*/ 330 w 334"/>
                  <a:gd name="T17" fmla="*/ 52 h 56"/>
                  <a:gd name="T18" fmla="*/ 0 w 334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2" y="8"/>
                    </a:lnTo>
                    <a:lnTo>
                      <a:pt x="330" y="56"/>
                    </a:lnTo>
                    <a:lnTo>
                      <a:pt x="330" y="56"/>
                    </a:lnTo>
                    <a:lnTo>
                      <a:pt x="334" y="56"/>
                    </a:lnTo>
                    <a:lnTo>
                      <a:pt x="330" y="56"/>
                    </a:lnTo>
                    <a:lnTo>
                      <a:pt x="33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4" name="Freeform 390"/>
              <p:cNvSpPr>
                <a:spLocks/>
              </p:cNvSpPr>
              <p:nvPr/>
            </p:nvSpPr>
            <p:spPr bwMode="auto">
              <a:xfrm>
                <a:off x="185" y="815"/>
                <a:ext cx="334" cy="56"/>
              </a:xfrm>
              <a:custGeom>
                <a:avLst/>
                <a:gdLst>
                  <a:gd name="T0" fmla="*/ 0 w 334"/>
                  <a:gd name="T1" fmla="*/ 0 h 56"/>
                  <a:gd name="T2" fmla="*/ 0 w 334"/>
                  <a:gd name="T3" fmla="*/ 0 h 56"/>
                  <a:gd name="T4" fmla="*/ 0 w 334"/>
                  <a:gd name="T5" fmla="*/ 4 h 56"/>
                  <a:gd name="T6" fmla="*/ 12 w 334"/>
                  <a:gd name="T7" fmla="*/ 8 h 56"/>
                  <a:gd name="T8" fmla="*/ 330 w 334"/>
                  <a:gd name="T9" fmla="*/ 56 h 56"/>
                  <a:gd name="T10" fmla="*/ 330 w 334"/>
                  <a:gd name="T11" fmla="*/ 56 h 56"/>
                  <a:gd name="T12" fmla="*/ 334 w 334"/>
                  <a:gd name="T13" fmla="*/ 56 h 56"/>
                  <a:gd name="T14" fmla="*/ 330 w 334"/>
                  <a:gd name="T15" fmla="*/ 56 h 56"/>
                  <a:gd name="T16" fmla="*/ 330 w 334"/>
                  <a:gd name="T17" fmla="*/ 52 h 56"/>
                  <a:gd name="T18" fmla="*/ 0 w 334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2" y="8"/>
                    </a:lnTo>
                    <a:lnTo>
                      <a:pt x="330" y="56"/>
                    </a:lnTo>
                    <a:lnTo>
                      <a:pt x="330" y="56"/>
                    </a:lnTo>
                    <a:lnTo>
                      <a:pt x="334" y="56"/>
                    </a:lnTo>
                    <a:lnTo>
                      <a:pt x="330" y="56"/>
                    </a:lnTo>
                    <a:lnTo>
                      <a:pt x="330" y="52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5" name="Freeform 391"/>
              <p:cNvSpPr>
                <a:spLocks noEditPoints="1"/>
              </p:cNvSpPr>
              <p:nvPr/>
            </p:nvSpPr>
            <p:spPr bwMode="auto">
              <a:xfrm>
                <a:off x="515" y="867"/>
                <a:ext cx="1253" cy="856"/>
              </a:xfrm>
              <a:custGeom>
                <a:avLst/>
                <a:gdLst>
                  <a:gd name="T0" fmla="*/ 436 w 1253"/>
                  <a:gd name="T1" fmla="*/ 848 h 856"/>
                  <a:gd name="T2" fmla="*/ 1249 w 1253"/>
                  <a:gd name="T3" fmla="*/ 268 h 856"/>
                  <a:gd name="T4" fmla="*/ 436 w 1253"/>
                  <a:gd name="T5" fmla="*/ 848 h 856"/>
                  <a:gd name="T6" fmla="*/ 436 w 1253"/>
                  <a:gd name="T7" fmla="*/ 848 h 856"/>
                  <a:gd name="T8" fmla="*/ 114 w 1253"/>
                  <a:gd name="T9" fmla="*/ 220 h 856"/>
                  <a:gd name="T10" fmla="*/ 8 w 1253"/>
                  <a:gd name="T11" fmla="*/ 7 h 856"/>
                  <a:gd name="T12" fmla="*/ 1249 w 1253"/>
                  <a:gd name="T13" fmla="*/ 268 h 856"/>
                  <a:gd name="T14" fmla="*/ 436 w 1253"/>
                  <a:gd name="T15" fmla="*/ 848 h 856"/>
                  <a:gd name="T16" fmla="*/ 0 w 1253"/>
                  <a:gd name="T17" fmla="*/ 0 h 856"/>
                  <a:gd name="T18" fmla="*/ 0 w 1253"/>
                  <a:gd name="T19" fmla="*/ 0 h 856"/>
                  <a:gd name="T20" fmla="*/ 0 w 1253"/>
                  <a:gd name="T21" fmla="*/ 4 h 856"/>
                  <a:gd name="T22" fmla="*/ 4 w 1253"/>
                  <a:gd name="T23" fmla="*/ 4 h 856"/>
                  <a:gd name="T24" fmla="*/ 4 w 1253"/>
                  <a:gd name="T25" fmla="*/ 11 h 856"/>
                  <a:gd name="T26" fmla="*/ 432 w 1253"/>
                  <a:gd name="T27" fmla="*/ 852 h 856"/>
                  <a:gd name="T28" fmla="*/ 436 w 1253"/>
                  <a:gd name="T29" fmla="*/ 856 h 856"/>
                  <a:gd name="T30" fmla="*/ 436 w 1253"/>
                  <a:gd name="T31" fmla="*/ 856 h 856"/>
                  <a:gd name="T32" fmla="*/ 436 w 1253"/>
                  <a:gd name="T33" fmla="*/ 856 h 856"/>
                  <a:gd name="T34" fmla="*/ 440 w 1253"/>
                  <a:gd name="T35" fmla="*/ 852 h 856"/>
                  <a:gd name="T36" fmla="*/ 440 w 1253"/>
                  <a:gd name="T37" fmla="*/ 852 h 856"/>
                  <a:gd name="T38" fmla="*/ 440 w 1253"/>
                  <a:gd name="T39" fmla="*/ 852 h 856"/>
                  <a:gd name="T40" fmla="*/ 915 w 1253"/>
                  <a:gd name="T41" fmla="*/ 510 h 856"/>
                  <a:gd name="T42" fmla="*/ 1249 w 1253"/>
                  <a:gd name="T43" fmla="*/ 272 h 856"/>
                  <a:gd name="T44" fmla="*/ 1249 w 1253"/>
                  <a:gd name="T45" fmla="*/ 272 h 856"/>
                  <a:gd name="T46" fmla="*/ 1253 w 1253"/>
                  <a:gd name="T47" fmla="*/ 272 h 856"/>
                  <a:gd name="T48" fmla="*/ 1253 w 1253"/>
                  <a:gd name="T49" fmla="*/ 268 h 856"/>
                  <a:gd name="T50" fmla="*/ 1249 w 1253"/>
                  <a:gd name="T51" fmla="*/ 268 h 856"/>
                  <a:gd name="T52" fmla="*/ 1249 w 1253"/>
                  <a:gd name="T53" fmla="*/ 268 h 856"/>
                  <a:gd name="T54" fmla="*/ 1249 w 1253"/>
                  <a:gd name="T55" fmla="*/ 264 h 856"/>
                  <a:gd name="T56" fmla="*/ 165 w 1253"/>
                  <a:gd name="T57" fmla="*/ 37 h 856"/>
                  <a:gd name="T58" fmla="*/ 8 w 1253"/>
                  <a:gd name="T59" fmla="*/ 4 h 856"/>
                  <a:gd name="T60" fmla="*/ 4 w 1253"/>
                  <a:gd name="T61" fmla="*/ 4 h 856"/>
                  <a:gd name="T62" fmla="*/ 0 w 1253"/>
                  <a:gd name="T63" fmla="*/ 0 h 856"/>
                  <a:gd name="T64" fmla="*/ 0 w 1253"/>
                  <a:gd name="T65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53" h="856">
                    <a:moveTo>
                      <a:pt x="436" y="848"/>
                    </a:moveTo>
                    <a:lnTo>
                      <a:pt x="1249" y="268"/>
                    </a:lnTo>
                    <a:lnTo>
                      <a:pt x="436" y="848"/>
                    </a:lnTo>
                    <a:close/>
                    <a:moveTo>
                      <a:pt x="436" y="848"/>
                    </a:moveTo>
                    <a:lnTo>
                      <a:pt x="114" y="220"/>
                    </a:lnTo>
                    <a:lnTo>
                      <a:pt x="8" y="7"/>
                    </a:lnTo>
                    <a:lnTo>
                      <a:pt x="1249" y="268"/>
                    </a:lnTo>
                    <a:lnTo>
                      <a:pt x="436" y="84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11"/>
                    </a:lnTo>
                    <a:lnTo>
                      <a:pt x="432" y="852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915" y="510"/>
                    </a:lnTo>
                    <a:lnTo>
                      <a:pt x="1249" y="272"/>
                    </a:lnTo>
                    <a:lnTo>
                      <a:pt x="1249" y="272"/>
                    </a:lnTo>
                    <a:lnTo>
                      <a:pt x="1253" y="272"/>
                    </a:lnTo>
                    <a:lnTo>
                      <a:pt x="1253" y="268"/>
                    </a:lnTo>
                    <a:lnTo>
                      <a:pt x="1249" y="268"/>
                    </a:lnTo>
                    <a:lnTo>
                      <a:pt x="1249" y="268"/>
                    </a:lnTo>
                    <a:lnTo>
                      <a:pt x="1249" y="264"/>
                    </a:lnTo>
                    <a:lnTo>
                      <a:pt x="165" y="37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6" name="Freeform 392"/>
              <p:cNvSpPr>
                <a:spLocks noEditPoints="1"/>
              </p:cNvSpPr>
              <p:nvPr/>
            </p:nvSpPr>
            <p:spPr bwMode="auto">
              <a:xfrm>
                <a:off x="515" y="867"/>
                <a:ext cx="1253" cy="856"/>
              </a:xfrm>
              <a:custGeom>
                <a:avLst/>
                <a:gdLst>
                  <a:gd name="T0" fmla="*/ 436 w 1253"/>
                  <a:gd name="T1" fmla="*/ 848 h 856"/>
                  <a:gd name="T2" fmla="*/ 1249 w 1253"/>
                  <a:gd name="T3" fmla="*/ 268 h 856"/>
                  <a:gd name="T4" fmla="*/ 436 w 1253"/>
                  <a:gd name="T5" fmla="*/ 848 h 856"/>
                  <a:gd name="T6" fmla="*/ 436 w 1253"/>
                  <a:gd name="T7" fmla="*/ 848 h 856"/>
                  <a:gd name="T8" fmla="*/ 114 w 1253"/>
                  <a:gd name="T9" fmla="*/ 220 h 856"/>
                  <a:gd name="T10" fmla="*/ 8 w 1253"/>
                  <a:gd name="T11" fmla="*/ 7 h 856"/>
                  <a:gd name="T12" fmla="*/ 1249 w 1253"/>
                  <a:gd name="T13" fmla="*/ 268 h 856"/>
                  <a:gd name="T14" fmla="*/ 436 w 1253"/>
                  <a:gd name="T15" fmla="*/ 848 h 856"/>
                  <a:gd name="T16" fmla="*/ 0 w 1253"/>
                  <a:gd name="T17" fmla="*/ 0 h 856"/>
                  <a:gd name="T18" fmla="*/ 0 w 1253"/>
                  <a:gd name="T19" fmla="*/ 0 h 856"/>
                  <a:gd name="T20" fmla="*/ 0 w 1253"/>
                  <a:gd name="T21" fmla="*/ 4 h 856"/>
                  <a:gd name="T22" fmla="*/ 4 w 1253"/>
                  <a:gd name="T23" fmla="*/ 4 h 856"/>
                  <a:gd name="T24" fmla="*/ 4 w 1253"/>
                  <a:gd name="T25" fmla="*/ 11 h 856"/>
                  <a:gd name="T26" fmla="*/ 432 w 1253"/>
                  <a:gd name="T27" fmla="*/ 852 h 856"/>
                  <a:gd name="T28" fmla="*/ 436 w 1253"/>
                  <a:gd name="T29" fmla="*/ 856 h 856"/>
                  <a:gd name="T30" fmla="*/ 436 w 1253"/>
                  <a:gd name="T31" fmla="*/ 856 h 856"/>
                  <a:gd name="T32" fmla="*/ 436 w 1253"/>
                  <a:gd name="T33" fmla="*/ 856 h 856"/>
                  <a:gd name="T34" fmla="*/ 440 w 1253"/>
                  <a:gd name="T35" fmla="*/ 852 h 856"/>
                  <a:gd name="T36" fmla="*/ 440 w 1253"/>
                  <a:gd name="T37" fmla="*/ 852 h 856"/>
                  <a:gd name="T38" fmla="*/ 440 w 1253"/>
                  <a:gd name="T39" fmla="*/ 852 h 856"/>
                  <a:gd name="T40" fmla="*/ 915 w 1253"/>
                  <a:gd name="T41" fmla="*/ 510 h 856"/>
                  <a:gd name="T42" fmla="*/ 1249 w 1253"/>
                  <a:gd name="T43" fmla="*/ 272 h 856"/>
                  <a:gd name="T44" fmla="*/ 1249 w 1253"/>
                  <a:gd name="T45" fmla="*/ 272 h 856"/>
                  <a:gd name="T46" fmla="*/ 1253 w 1253"/>
                  <a:gd name="T47" fmla="*/ 272 h 856"/>
                  <a:gd name="T48" fmla="*/ 1253 w 1253"/>
                  <a:gd name="T49" fmla="*/ 268 h 856"/>
                  <a:gd name="T50" fmla="*/ 1249 w 1253"/>
                  <a:gd name="T51" fmla="*/ 268 h 856"/>
                  <a:gd name="T52" fmla="*/ 1249 w 1253"/>
                  <a:gd name="T53" fmla="*/ 268 h 856"/>
                  <a:gd name="T54" fmla="*/ 1249 w 1253"/>
                  <a:gd name="T55" fmla="*/ 264 h 856"/>
                  <a:gd name="T56" fmla="*/ 165 w 1253"/>
                  <a:gd name="T57" fmla="*/ 37 h 856"/>
                  <a:gd name="T58" fmla="*/ 8 w 1253"/>
                  <a:gd name="T59" fmla="*/ 4 h 856"/>
                  <a:gd name="T60" fmla="*/ 4 w 1253"/>
                  <a:gd name="T61" fmla="*/ 4 h 856"/>
                  <a:gd name="T62" fmla="*/ 0 w 1253"/>
                  <a:gd name="T63" fmla="*/ 0 h 856"/>
                  <a:gd name="T64" fmla="*/ 0 w 1253"/>
                  <a:gd name="T65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53" h="856">
                    <a:moveTo>
                      <a:pt x="436" y="848"/>
                    </a:moveTo>
                    <a:lnTo>
                      <a:pt x="1249" y="268"/>
                    </a:lnTo>
                    <a:lnTo>
                      <a:pt x="436" y="848"/>
                    </a:lnTo>
                    <a:moveTo>
                      <a:pt x="436" y="848"/>
                    </a:moveTo>
                    <a:lnTo>
                      <a:pt x="114" y="220"/>
                    </a:lnTo>
                    <a:lnTo>
                      <a:pt x="8" y="7"/>
                    </a:lnTo>
                    <a:lnTo>
                      <a:pt x="1249" y="268"/>
                    </a:lnTo>
                    <a:lnTo>
                      <a:pt x="436" y="84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11"/>
                    </a:lnTo>
                    <a:lnTo>
                      <a:pt x="432" y="852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915" y="510"/>
                    </a:lnTo>
                    <a:lnTo>
                      <a:pt x="1249" y="272"/>
                    </a:lnTo>
                    <a:lnTo>
                      <a:pt x="1249" y="272"/>
                    </a:lnTo>
                    <a:lnTo>
                      <a:pt x="1253" y="272"/>
                    </a:lnTo>
                    <a:lnTo>
                      <a:pt x="1253" y="268"/>
                    </a:lnTo>
                    <a:lnTo>
                      <a:pt x="1249" y="268"/>
                    </a:lnTo>
                    <a:lnTo>
                      <a:pt x="1249" y="268"/>
                    </a:lnTo>
                    <a:lnTo>
                      <a:pt x="1249" y="264"/>
                    </a:lnTo>
                    <a:lnTo>
                      <a:pt x="165" y="37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7" name="Freeform 393"/>
              <p:cNvSpPr>
                <a:spLocks/>
              </p:cNvSpPr>
              <p:nvPr/>
            </p:nvSpPr>
            <p:spPr bwMode="auto">
              <a:xfrm>
                <a:off x="5122" y="3699"/>
                <a:ext cx="512" cy="331"/>
              </a:xfrm>
              <a:custGeom>
                <a:avLst/>
                <a:gdLst>
                  <a:gd name="T0" fmla="*/ 0 w 512"/>
                  <a:gd name="T1" fmla="*/ 0 h 331"/>
                  <a:gd name="T2" fmla="*/ 512 w 512"/>
                  <a:gd name="T3" fmla="*/ 331 h 331"/>
                  <a:gd name="T4" fmla="*/ 512 w 512"/>
                  <a:gd name="T5" fmla="*/ 331 h 331"/>
                  <a:gd name="T6" fmla="*/ 0 w 51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31">
                    <a:moveTo>
                      <a:pt x="0" y="0"/>
                    </a:moveTo>
                    <a:lnTo>
                      <a:pt x="512" y="331"/>
                    </a:lnTo>
                    <a:lnTo>
                      <a:pt x="512" y="3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8" name="Freeform 394"/>
              <p:cNvSpPr>
                <a:spLocks/>
              </p:cNvSpPr>
              <p:nvPr/>
            </p:nvSpPr>
            <p:spPr bwMode="auto">
              <a:xfrm>
                <a:off x="5122" y="3699"/>
                <a:ext cx="512" cy="331"/>
              </a:xfrm>
              <a:custGeom>
                <a:avLst/>
                <a:gdLst>
                  <a:gd name="T0" fmla="*/ 0 w 512"/>
                  <a:gd name="T1" fmla="*/ 0 h 331"/>
                  <a:gd name="T2" fmla="*/ 512 w 512"/>
                  <a:gd name="T3" fmla="*/ 331 h 331"/>
                  <a:gd name="T4" fmla="*/ 512 w 512"/>
                  <a:gd name="T5" fmla="*/ 331 h 331"/>
                  <a:gd name="T6" fmla="*/ 0 w 51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31">
                    <a:moveTo>
                      <a:pt x="0" y="0"/>
                    </a:moveTo>
                    <a:lnTo>
                      <a:pt x="512" y="331"/>
                    </a:lnTo>
                    <a:lnTo>
                      <a:pt x="512" y="33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9" name="Freeform 395"/>
              <p:cNvSpPr>
                <a:spLocks/>
              </p:cNvSpPr>
              <p:nvPr/>
            </p:nvSpPr>
            <p:spPr bwMode="auto">
              <a:xfrm>
                <a:off x="4881" y="3185"/>
                <a:ext cx="478" cy="73"/>
              </a:xfrm>
              <a:custGeom>
                <a:avLst/>
                <a:gdLst>
                  <a:gd name="T0" fmla="*/ 478 w 478"/>
                  <a:gd name="T1" fmla="*/ 0 h 73"/>
                  <a:gd name="T2" fmla="*/ 478 w 478"/>
                  <a:gd name="T3" fmla="*/ 0 h 73"/>
                  <a:gd name="T4" fmla="*/ 0 w 478"/>
                  <a:gd name="T5" fmla="*/ 73 h 73"/>
                  <a:gd name="T6" fmla="*/ 478 w 478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8" h="73">
                    <a:moveTo>
                      <a:pt x="478" y="0"/>
                    </a:moveTo>
                    <a:lnTo>
                      <a:pt x="478" y="0"/>
                    </a:lnTo>
                    <a:lnTo>
                      <a:pt x="0" y="73"/>
                    </a:lnTo>
                    <a:lnTo>
                      <a:pt x="47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0" name="Freeform 396"/>
              <p:cNvSpPr>
                <a:spLocks/>
              </p:cNvSpPr>
              <p:nvPr/>
            </p:nvSpPr>
            <p:spPr bwMode="auto">
              <a:xfrm>
                <a:off x="4881" y="3185"/>
                <a:ext cx="478" cy="73"/>
              </a:xfrm>
              <a:custGeom>
                <a:avLst/>
                <a:gdLst>
                  <a:gd name="T0" fmla="*/ 478 w 478"/>
                  <a:gd name="T1" fmla="*/ 0 h 73"/>
                  <a:gd name="T2" fmla="*/ 478 w 478"/>
                  <a:gd name="T3" fmla="*/ 0 h 73"/>
                  <a:gd name="T4" fmla="*/ 0 w 478"/>
                  <a:gd name="T5" fmla="*/ 73 h 73"/>
                  <a:gd name="T6" fmla="*/ 478 w 478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8" h="73">
                    <a:moveTo>
                      <a:pt x="478" y="0"/>
                    </a:moveTo>
                    <a:lnTo>
                      <a:pt x="478" y="0"/>
                    </a:lnTo>
                    <a:lnTo>
                      <a:pt x="0" y="73"/>
                    </a:lnTo>
                    <a:lnTo>
                      <a:pt x="47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1" name="Freeform 397"/>
              <p:cNvSpPr>
                <a:spLocks/>
              </p:cNvSpPr>
              <p:nvPr/>
            </p:nvSpPr>
            <p:spPr bwMode="auto">
              <a:xfrm>
                <a:off x="5639" y="403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4 w 4"/>
                  <a:gd name="T7" fmla="*/ 4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2" name="Freeform 398"/>
              <p:cNvSpPr>
                <a:spLocks/>
              </p:cNvSpPr>
              <p:nvPr/>
            </p:nvSpPr>
            <p:spPr bwMode="auto">
              <a:xfrm>
                <a:off x="5639" y="403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4 w 4"/>
                  <a:gd name="T7" fmla="*/ 4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3" name="Freeform 399"/>
              <p:cNvSpPr>
                <a:spLocks/>
              </p:cNvSpPr>
              <p:nvPr/>
            </p:nvSpPr>
            <p:spPr bwMode="auto">
              <a:xfrm>
                <a:off x="5363" y="3189"/>
                <a:ext cx="81" cy="257"/>
              </a:xfrm>
              <a:custGeom>
                <a:avLst/>
                <a:gdLst>
                  <a:gd name="T0" fmla="*/ 0 w 81"/>
                  <a:gd name="T1" fmla="*/ 0 h 257"/>
                  <a:gd name="T2" fmla="*/ 0 w 81"/>
                  <a:gd name="T3" fmla="*/ 0 h 257"/>
                  <a:gd name="T4" fmla="*/ 0 w 81"/>
                  <a:gd name="T5" fmla="*/ 0 h 257"/>
                  <a:gd name="T6" fmla="*/ 81 w 81"/>
                  <a:gd name="T7" fmla="*/ 257 h 257"/>
                  <a:gd name="T8" fmla="*/ 0 w 81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5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1" y="2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4" name="Freeform 400"/>
              <p:cNvSpPr>
                <a:spLocks/>
              </p:cNvSpPr>
              <p:nvPr/>
            </p:nvSpPr>
            <p:spPr bwMode="auto">
              <a:xfrm>
                <a:off x="5363" y="3189"/>
                <a:ext cx="81" cy="257"/>
              </a:xfrm>
              <a:custGeom>
                <a:avLst/>
                <a:gdLst>
                  <a:gd name="T0" fmla="*/ 0 w 81"/>
                  <a:gd name="T1" fmla="*/ 0 h 257"/>
                  <a:gd name="T2" fmla="*/ 0 w 81"/>
                  <a:gd name="T3" fmla="*/ 0 h 257"/>
                  <a:gd name="T4" fmla="*/ 0 w 81"/>
                  <a:gd name="T5" fmla="*/ 0 h 257"/>
                  <a:gd name="T6" fmla="*/ 81 w 81"/>
                  <a:gd name="T7" fmla="*/ 257 h 257"/>
                  <a:gd name="T8" fmla="*/ 0 w 81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5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1" y="25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5" name="Freeform 401"/>
              <p:cNvSpPr>
                <a:spLocks/>
              </p:cNvSpPr>
              <p:nvPr/>
            </p:nvSpPr>
            <p:spPr bwMode="auto">
              <a:xfrm>
                <a:off x="4517" y="3310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0 w 4"/>
                  <a:gd name="T5" fmla="*/ 3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0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6" name="Freeform 402"/>
              <p:cNvSpPr>
                <a:spLocks/>
              </p:cNvSpPr>
              <p:nvPr/>
            </p:nvSpPr>
            <p:spPr bwMode="auto">
              <a:xfrm>
                <a:off x="4517" y="3310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0 w 4"/>
                  <a:gd name="T5" fmla="*/ 3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0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7" name="Freeform 403"/>
              <p:cNvSpPr>
                <a:spLocks noEditPoints="1"/>
              </p:cNvSpPr>
              <p:nvPr/>
            </p:nvSpPr>
            <p:spPr bwMode="auto">
              <a:xfrm>
                <a:off x="5363" y="3185"/>
                <a:ext cx="860" cy="848"/>
              </a:xfrm>
              <a:custGeom>
                <a:avLst/>
                <a:gdLst>
                  <a:gd name="T0" fmla="*/ 5 w 860"/>
                  <a:gd name="T1" fmla="*/ 7 h 848"/>
                  <a:gd name="T2" fmla="*/ 5 w 860"/>
                  <a:gd name="T3" fmla="*/ 7 h 848"/>
                  <a:gd name="T4" fmla="*/ 852 w 860"/>
                  <a:gd name="T5" fmla="*/ 573 h 848"/>
                  <a:gd name="T6" fmla="*/ 852 w 860"/>
                  <a:gd name="T7" fmla="*/ 573 h 848"/>
                  <a:gd name="T8" fmla="*/ 276 w 860"/>
                  <a:gd name="T9" fmla="*/ 845 h 848"/>
                  <a:gd name="T10" fmla="*/ 5 w 860"/>
                  <a:gd name="T11" fmla="*/ 7 h 848"/>
                  <a:gd name="T12" fmla="*/ 5 w 860"/>
                  <a:gd name="T13" fmla="*/ 7 h 848"/>
                  <a:gd name="T14" fmla="*/ 0 w 860"/>
                  <a:gd name="T15" fmla="*/ 0 h 848"/>
                  <a:gd name="T16" fmla="*/ 0 w 860"/>
                  <a:gd name="T17" fmla="*/ 0 h 848"/>
                  <a:gd name="T18" fmla="*/ 5 w 860"/>
                  <a:gd name="T19" fmla="*/ 4 h 848"/>
                  <a:gd name="T20" fmla="*/ 0 w 860"/>
                  <a:gd name="T21" fmla="*/ 4 h 848"/>
                  <a:gd name="T22" fmla="*/ 5 w 860"/>
                  <a:gd name="T23" fmla="*/ 7 h 848"/>
                  <a:gd name="T24" fmla="*/ 0 w 860"/>
                  <a:gd name="T25" fmla="*/ 4 h 848"/>
                  <a:gd name="T26" fmla="*/ 0 w 860"/>
                  <a:gd name="T27" fmla="*/ 4 h 848"/>
                  <a:gd name="T28" fmla="*/ 81 w 860"/>
                  <a:gd name="T29" fmla="*/ 261 h 848"/>
                  <a:gd name="T30" fmla="*/ 271 w 860"/>
                  <a:gd name="T31" fmla="*/ 841 h 848"/>
                  <a:gd name="T32" fmla="*/ 271 w 860"/>
                  <a:gd name="T33" fmla="*/ 841 h 848"/>
                  <a:gd name="T34" fmla="*/ 280 w 860"/>
                  <a:gd name="T35" fmla="*/ 848 h 848"/>
                  <a:gd name="T36" fmla="*/ 276 w 860"/>
                  <a:gd name="T37" fmla="*/ 848 h 848"/>
                  <a:gd name="T38" fmla="*/ 276 w 860"/>
                  <a:gd name="T39" fmla="*/ 848 h 848"/>
                  <a:gd name="T40" fmla="*/ 856 w 860"/>
                  <a:gd name="T41" fmla="*/ 577 h 848"/>
                  <a:gd name="T42" fmla="*/ 856 w 860"/>
                  <a:gd name="T43" fmla="*/ 577 h 848"/>
                  <a:gd name="T44" fmla="*/ 860 w 860"/>
                  <a:gd name="T45" fmla="*/ 577 h 848"/>
                  <a:gd name="T46" fmla="*/ 856 w 860"/>
                  <a:gd name="T47" fmla="*/ 573 h 848"/>
                  <a:gd name="T48" fmla="*/ 5 w 860"/>
                  <a:gd name="T49" fmla="*/ 4 h 848"/>
                  <a:gd name="T50" fmla="*/ 0 w 860"/>
                  <a:gd name="T51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0" h="848">
                    <a:moveTo>
                      <a:pt x="5" y="7"/>
                    </a:moveTo>
                    <a:lnTo>
                      <a:pt x="5" y="7"/>
                    </a:lnTo>
                    <a:lnTo>
                      <a:pt x="852" y="573"/>
                    </a:lnTo>
                    <a:lnTo>
                      <a:pt x="852" y="573"/>
                    </a:lnTo>
                    <a:lnTo>
                      <a:pt x="276" y="845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1" y="261"/>
                    </a:lnTo>
                    <a:lnTo>
                      <a:pt x="271" y="841"/>
                    </a:lnTo>
                    <a:lnTo>
                      <a:pt x="271" y="841"/>
                    </a:lnTo>
                    <a:lnTo>
                      <a:pt x="280" y="848"/>
                    </a:lnTo>
                    <a:lnTo>
                      <a:pt x="276" y="848"/>
                    </a:lnTo>
                    <a:lnTo>
                      <a:pt x="276" y="848"/>
                    </a:lnTo>
                    <a:lnTo>
                      <a:pt x="856" y="577"/>
                    </a:lnTo>
                    <a:lnTo>
                      <a:pt x="856" y="577"/>
                    </a:lnTo>
                    <a:lnTo>
                      <a:pt x="860" y="577"/>
                    </a:lnTo>
                    <a:lnTo>
                      <a:pt x="856" y="573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8" name="Freeform 404"/>
              <p:cNvSpPr>
                <a:spLocks noEditPoints="1"/>
              </p:cNvSpPr>
              <p:nvPr/>
            </p:nvSpPr>
            <p:spPr bwMode="auto">
              <a:xfrm>
                <a:off x="5363" y="3185"/>
                <a:ext cx="860" cy="848"/>
              </a:xfrm>
              <a:custGeom>
                <a:avLst/>
                <a:gdLst>
                  <a:gd name="T0" fmla="*/ 5 w 860"/>
                  <a:gd name="T1" fmla="*/ 7 h 848"/>
                  <a:gd name="T2" fmla="*/ 5 w 860"/>
                  <a:gd name="T3" fmla="*/ 7 h 848"/>
                  <a:gd name="T4" fmla="*/ 852 w 860"/>
                  <a:gd name="T5" fmla="*/ 573 h 848"/>
                  <a:gd name="T6" fmla="*/ 852 w 860"/>
                  <a:gd name="T7" fmla="*/ 573 h 848"/>
                  <a:gd name="T8" fmla="*/ 276 w 860"/>
                  <a:gd name="T9" fmla="*/ 845 h 848"/>
                  <a:gd name="T10" fmla="*/ 5 w 860"/>
                  <a:gd name="T11" fmla="*/ 7 h 848"/>
                  <a:gd name="T12" fmla="*/ 5 w 860"/>
                  <a:gd name="T13" fmla="*/ 7 h 848"/>
                  <a:gd name="T14" fmla="*/ 0 w 860"/>
                  <a:gd name="T15" fmla="*/ 0 h 848"/>
                  <a:gd name="T16" fmla="*/ 0 w 860"/>
                  <a:gd name="T17" fmla="*/ 0 h 848"/>
                  <a:gd name="T18" fmla="*/ 5 w 860"/>
                  <a:gd name="T19" fmla="*/ 4 h 848"/>
                  <a:gd name="T20" fmla="*/ 0 w 860"/>
                  <a:gd name="T21" fmla="*/ 4 h 848"/>
                  <a:gd name="T22" fmla="*/ 5 w 860"/>
                  <a:gd name="T23" fmla="*/ 7 h 848"/>
                  <a:gd name="T24" fmla="*/ 0 w 860"/>
                  <a:gd name="T25" fmla="*/ 4 h 848"/>
                  <a:gd name="T26" fmla="*/ 0 w 860"/>
                  <a:gd name="T27" fmla="*/ 4 h 848"/>
                  <a:gd name="T28" fmla="*/ 81 w 860"/>
                  <a:gd name="T29" fmla="*/ 261 h 848"/>
                  <a:gd name="T30" fmla="*/ 271 w 860"/>
                  <a:gd name="T31" fmla="*/ 841 h 848"/>
                  <a:gd name="T32" fmla="*/ 271 w 860"/>
                  <a:gd name="T33" fmla="*/ 841 h 848"/>
                  <a:gd name="T34" fmla="*/ 280 w 860"/>
                  <a:gd name="T35" fmla="*/ 848 h 848"/>
                  <a:gd name="T36" fmla="*/ 276 w 860"/>
                  <a:gd name="T37" fmla="*/ 848 h 848"/>
                  <a:gd name="T38" fmla="*/ 276 w 860"/>
                  <a:gd name="T39" fmla="*/ 848 h 848"/>
                  <a:gd name="T40" fmla="*/ 856 w 860"/>
                  <a:gd name="T41" fmla="*/ 577 h 848"/>
                  <a:gd name="T42" fmla="*/ 856 w 860"/>
                  <a:gd name="T43" fmla="*/ 577 h 848"/>
                  <a:gd name="T44" fmla="*/ 860 w 860"/>
                  <a:gd name="T45" fmla="*/ 577 h 848"/>
                  <a:gd name="T46" fmla="*/ 856 w 860"/>
                  <a:gd name="T47" fmla="*/ 573 h 848"/>
                  <a:gd name="T48" fmla="*/ 5 w 860"/>
                  <a:gd name="T49" fmla="*/ 4 h 848"/>
                  <a:gd name="T50" fmla="*/ 0 w 860"/>
                  <a:gd name="T51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0" h="848">
                    <a:moveTo>
                      <a:pt x="5" y="7"/>
                    </a:moveTo>
                    <a:lnTo>
                      <a:pt x="5" y="7"/>
                    </a:lnTo>
                    <a:lnTo>
                      <a:pt x="852" y="573"/>
                    </a:lnTo>
                    <a:lnTo>
                      <a:pt x="852" y="573"/>
                    </a:lnTo>
                    <a:lnTo>
                      <a:pt x="276" y="845"/>
                    </a:lnTo>
                    <a:lnTo>
                      <a:pt x="5" y="7"/>
                    </a:lnTo>
                    <a:lnTo>
                      <a:pt x="5" y="7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1" y="261"/>
                    </a:lnTo>
                    <a:lnTo>
                      <a:pt x="271" y="841"/>
                    </a:lnTo>
                    <a:lnTo>
                      <a:pt x="271" y="841"/>
                    </a:lnTo>
                    <a:lnTo>
                      <a:pt x="280" y="848"/>
                    </a:lnTo>
                    <a:lnTo>
                      <a:pt x="276" y="848"/>
                    </a:lnTo>
                    <a:lnTo>
                      <a:pt x="276" y="848"/>
                    </a:lnTo>
                    <a:lnTo>
                      <a:pt x="856" y="577"/>
                    </a:lnTo>
                    <a:lnTo>
                      <a:pt x="856" y="577"/>
                    </a:lnTo>
                    <a:lnTo>
                      <a:pt x="860" y="577"/>
                    </a:lnTo>
                    <a:lnTo>
                      <a:pt x="856" y="573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9" name="Freeform 405"/>
              <p:cNvSpPr>
                <a:spLocks noEditPoints="1"/>
              </p:cNvSpPr>
              <p:nvPr/>
            </p:nvSpPr>
            <p:spPr bwMode="auto">
              <a:xfrm>
                <a:off x="4521" y="3313"/>
                <a:ext cx="1122" cy="1007"/>
              </a:xfrm>
              <a:custGeom>
                <a:avLst/>
                <a:gdLst>
                  <a:gd name="T0" fmla="*/ 571 w 1122"/>
                  <a:gd name="T1" fmla="*/ 1003 h 1007"/>
                  <a:gd name="T2" fmla="*/ 4 w 1122"/>
                  <a:gd name="T3" fmla="*/ 4 h 1007"/>
                  <a:gd name="T4" fmla="*/ 601 w 1122"/>
                  <a:gd name="T5" fmla="*/ 386 h 1007"/>
                  <a:gd name="T6" fmla="*/ 1113 w 1122"/>
                  <a:gd name="T7" fmla="*/ 717 h 1007"/>
                  <a:gd name="T8" fmla="*/ 1113 w 1122"/>
                  <a:gd name="T9" fmla="*/ 717 h 1007"/>
                  <a:gd name="T10" fmla="*/ 571 w 1122"/>
                  <a:gd name="T11" fmla="*/ 1003 h 1007"/>
                  <a:gd name="T12" fmla="*/ 4 w 1122"/>
                  <a:gd name="T13" fmla="*/ 0 h 1007"/>
                  <a:gd name="T14" fmla="*/ 4 w 1122"/>
                  <a:gd name="T15" fmla="*/ 0 h 1007"/>
                  <a:gd name="T16" fmla="*/ 4 w 1122"/>
                  <a:gd name="T17" fmla="*/ 4 h 1007"/>
                  <a:gd name="T18" fmla="*/ 0 w 1122"/>
                  <a:gd name="T19" fmla="*/ 0 h 1007"/>
                  <a:gd name="T20" fmla="*/ 0 w 1122"/>
                  <a:gd name="T21" fmla="*/ 0 h 1007"/>
                  <a:gd name="T22" fmla="*/ 0 w 1122"/>
                  <a:gd name="T23" fmla="*/ 4 h 1007"/>
                  <a:gd name="T24" fmla="*/ 364 w 1122"/>
                  <a:gd name="T25" fmla="*/ 647 h 1007"/>
                  <a:gd name="T26" fmla="*/ 563 w 1122"/>
                  <a:gd name="T27" fmla="*/ 1003 h 1007"/>
                  <a:gd name="T28" fmla="*/ 567 w 1122"/>
                  <a:gd name="T29" fmla="*/ 1007 h 1007"/>
                  <a:gd name="T30" fmla="*/ 567 w 1122"/>
                  <a:gd name="T31" fmla="*/ 1007 h 1007"/>
                  <a:gd name="T32" fmla="*/ 571 w 1122"/>
                  <a:gd name="T33" fmla="*/ 1007 h 1007"/>
                  <a:gd name="T34" fmla="*/ 571 w 1122"/>
                  <a:gd name="T35" fmla="*/ 1007 h 1007"/>
                  <a:gd name="T36" fmla="*/ 571 w 1122"/>
                  <a:gd name="T37" fmla="*/ 1007 h 1007"/>
                  <a:gd name="T38" fmla="*/ 1118 w 1122"/>
                  <a:gd name="T39" fmla="*/ 720 h 1007"/>
                  <a:gd name="T40" fmla="*/ 1118 w 1122"/>
                  <a:gd name="T41" fmla="*/ 720 h 1007"/>
                  <a:gd name="T42" fmla="*/ 1122 w 1122"/>
                  <a:gd name="T43" fmla="*/ 720 h 1007"/>
                  <a:gd name="T44" fmla="*/ 1113 w 1122"/>
                  <a:gd name="T45" fmla="*/ 713 h 1007"/>
                  <a:gd name="T46" fmla="*/ 173 w 1122"/>
                  <a:gd name="T47" fmla="*/ 107 h 1007"/>
                  <a:gd name="T48" fmla="*/ 4 w 1122"/>
                  <a:gd name="T49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2" h="1007">
                    <a:moveTo>
                      <a:pt x="571" y="1003"/>
                    </a:moveTo>
                    <a:lnTo>
                      <a:pt x="4" y="4"/>
                    </a:lnTo>
                    <a:lnTo>
                      <a:pt x="601" y="386"/>
                    </a:lnTo>
                    <a:lnTo>
                      <a:pt x="1113" y="717"/>
                    </a:lnTo>
                    <a:lnTo>
                      <a:pt x="1113" y="717"/>
                    </a:lnTo>
                    <a:lnTo>
                      <a:pt x="571" y="1003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364" y="647"/>
                    </a:lnTo>
                    <a:lnTo>
                      <a:pt x="563" y="1003"/>
                    </a:lnTo>
                    <a:lnTo>
                      <a:pt x="567" y="1007"/>
                    </a:lnTo>
                    <a:lnTo>
                      <a:pt x="567" y="1007"/>
                    </a:lnTo>
                    <a:lnTo>
                      <a:pt x="571" y="1007"/>
                    </a:lnTo>
                    <a:lnTo>
                      <a:pt x="571" y="1007"/>
                    </a:lnTo>
                    <a:lnTo>
                      <a:pt x="571" y="1007"/>
                    </a:lnTo>
                    <a:lnTo>
                      <a:pt x="1118" y="720"/>
                    </a:lnTo>
                    <a:lnTo>
                      <a:pt x="1118" y="720"/>
                    </a:lnTo>
                    <a:lnTo>
                      <a:pt x="1122" y="720"/>
                    </a:lnTo>
                    <a:lnTo>
                      <a:pt x="1113" y="713"/>
                    </a:lnTo>
                    <a:lnTo>
                      <a:pt x="173" y="107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68" name="Freeform 407"/>
            <p:cNvSpPr>
              <a:spLocks noEditPoints="1"/>
            </p:cNvSpPr>
            <p:nvPr/>
          </p:nvSpPr>
          <p:spPr bwMode="auto">
            <a:xfrm>
              <a:off x="4521" y="3313"/>
              <a:ext cx="1122" cy="1007"/>
            </a:xfrm>
            <a:custGeom>
              <a:avLst/>
              <a:gdLst>
                <a:gd name="T0" fmla="*/ 571 w 1122"/>
                <a:gd name="T1" fmla="*/ 1003 h 1007"/>
                <a:gd name="T2" fmla="*/ 4 w 1122"/>
                <a:gd name="T3" fmla="*/ 4 h 1007"/>
                <a:gd name="T4" fmla="*/ 601 w 1122"/>
                <a:gd name="T5" fmla="*/ 386 h 1007"/>
                <a:gd name="T6" fmla="*/ 1113 w 1122"/>
                <a:gd name="T7" fmla="*/ 717 h 1007"/>
                <a:gd name="T8" fmla="*/ 1113 w 1122"/>
                <a:gd name="T9" fmla="*/ 717 h 1007"/>
                <a:gd name="T10" fmla="*/ 571 w 1122"/>
                <a:gd name="T11" fmla="*/ 1003 h 1007"/>
                <a:gd name="T12" fmla="*/ 4 w 1122"/>
                <a:gd name="T13" fmla="*/ 0 h 1007"/>
                <a:gd name="T14" fmla="*/ 4 w 1122"/>
                <a:gd name="T15" fmla="*/ 0 h 1007"/>
                <a:gd name="T16" fmla="*/ 4 w 1122"/>
                <a:gd name="T17" fmla="*/ 4 h 1007"/>
                <a:gd name="T18" fmla="*/ 0 w 1122"/>
                <a:gd name="T19" fmla="*/ 0 h 1007"/>
                <a:gd name="T20" fmla="*/ 0 w 1122"/>
                <a:gd name="T21" fmla="*/ 0 h 1007"/>
                <a:gd name="T22" fmla="*/ 0 w 1122"/>
                <a:gd name="T23" fmla="*/ 4 h 1007"/>
                <a:gd name="T24" fmla="*/ 364 w 1122"/>
                <a:gd name="T25" fmla="*/ 647 h 1007"/>
                <a:gd name="T26" fmla="*/ 563 w 1122"/>
                <a:gd name="T27" fmla="*/ 1003 h 1007"/>
                <a:gd name="T28" fmla="*/ 567 w 1122"/>
                <a:gd name="T29" fmla="*/ 1007 h 1007"/>
                <a:gd name="T30" fmla="*/ 567 w 1122"/>
                <a:gd name="T31" fmla="*/ 1007 h 1007"/>
                <a:gd name="T32" fmla="*/ 571 w 1122"/>
                <a:gd name="T33" fmla="*/ 1007 h 1007"/>
                <a:gd name="T34" fmla="*/ 571 w 1122"/>
                <a:gd name="T35" fmla="*/ 1007 h 1007"/>
                <a:gd name="T36" fmla="*/ 571 w 1122"/>
                <a:gd name="T37" fmla="*/ 1007 h 1007"/>
                <a:gd name="T38" fmla="*/ 1118 w 1122"/>
                <a:gd name="T39" fmla="*/ 720 h 1007"/>
                <a:gd name="T40" fmla="*/ 1118 w 1122"/>
                <a:gd name="T41" fmla="*/ 720 h 1007"/>
                <a:gd name="T42" fmla="*/ 1122 w 1122"/>
                <a:gd name="T43" fmla="*/ 720 h 1007"/>
                <a:gd name="T44" fmla="*/ 1113 w 1122"/>
                <a:gd name="T45" fmla="*/ 713 h 1007"/>
                <a:gd name="T46" fmla="*/ 173 w 1122"/>
                <a:gd name="T47" fmla="*/ 107 h 1007"/>
                <a:gd name="T48" fmla="*/ 4 w 1122"/>
                <a:gd name="T49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2" h="1007">
                  <a:moveTo>
                    <a:pt x="571" y="1003"/>
                  </a:moveTo>
                  <a:lnTo>
                    <a:pt x="4" y="4"/>
                  </a:lnTo>
                  <a:lnTo>
                    <a:pt x="601" y="386"/>
                  </a:lnTo>
                  <a:lnTo>
                    <a:pt x="1113" y="717"/>
                  </a:lnTo>
                  <a:lnTo>
                    <a:pt x="1113" y="717"/>
                  </a:lnTo>
                  <a:lnTo>
                    <a:pt x="571" y="1003"/>
                  </a:lnTo>
                  <a:moveTo>
                    <a:pt x="4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364" y="647"/>
                  </a:lnTo>
                  <a:lnTo>
                    <a:pt x="563" y="1003"/>
                  </a:lnTo>
                  <a:lnTo>
                    <a:pt x="567" y="1007"/>
                  </a:lnTo>
                  <a:lnTo>
                    <a:pt x="567" y="1007"/>
                  </a:lnTo>
                  <a:lnTo>
                    <a:pt x="571" y="1007"/>
                  </a:lnTo>
                  <a:lnTo>
                    <a:pt x="571" y="1007"/>
                  </a:lnTo>
                  <a:lnTo>
                    <a:pt x="571" y="1007"/>
                  </a:lnTo>
                  <a:lnTo>
                    <a:pt x="1118" y="720"/>
                  </a:lnTo>
                  <a:lnTo>
                    <a:pt x="1118" y="720"/>
                  </a:lnTo>
                  <a:lnTo>
                    <a:pt x="1122" y="720"/>
                  </a:lnTo>
                  <a:lnTo>
                    <a:pt x="1113" y="713"/>
                  </a:lnTo>
                  <a:lnTo>
                    <a:pt x="173" y="107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9" name="Freeform 408"/>
            <p:cNvSpPr>
              <a:spLocks/>
            </p:cNvSpPr>
            <p:nvPr/>
          </p:nvSpPr>
          <p:spPr bwMode="auto">
            <a:xfrm>
              <a:off x="7375" y="309"/>
              <a:ext cx="8" cy="22"/>
            </a:xfrm>
            <a:custGeom>
              <a:avLst/>
              <a:gdLst>
                <a:gd name="T0" fmla="*/ 0 w 8"/>
                <a:gd name="T1" fmla="*/ 0 h 22"/>
                <a:gd name="T2" fmla="*/ 8 w 8"/>
                <a:gd name="T3" fmla="*/ 22 h 22"/>
                <a:gd name="T4" fmla="*/ 0 w 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8" y="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0" name="Freeform 409"/>
            <p:cNvSpPr>
              <a:spLocks/>
            </p:cNvSpPr>
            <p:nvPr/>
          </p:nvSpPr>
          <p:spPr bwMode="auto">
            <a:xfrm>
              <a:off x="7375" y="309"/>
              <a:ext cx="8" cy="22"/>
            </a:xfrm>
            <a:custGeom>
              <a:avLst/>
              <a:gdLst>
                <a:gd name="T0" fmla="*/ 0 w 8"/>
                <a:gd name="T1" fmla="*/ 0 h 22"/>
                <a:gd name="T2" fmla="*/ 8 w 8"/>
                <a:gd name="T3" fmla="*/ 22 h 22"/>
                <a:gd name="T4" fmla="*/ 0 w 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8" y="22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1" name="Freeform 410"/>
            <p:cNvSpPr>
              <a:spLocks/>
            </p:cNvSpPr>
            <p:nvPr/>
          </p:nvSpPr>
          <p:spPr bwMode="auto">
            <a:xfrm>
              <a:off x="6841" y="720"/>
              <a:ext cx="5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0 w 5"/>
                <a:gd name="T4" fmla="*/ 0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2" name="Freeform 411"/>
            <p:cNvSpPr>
              <a:spLocks/>
            </p:cNvSpPr>
            <p:nvPr/>
          </p:nvSpPr>
          <p:spPr bwMode="auto">
            <a:xfrm>
              <a:off x="6841" y="720"/>
              <a:ext cx="5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0 w 5"/>
                <a:gd name="T4" fmla="*/ 0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3" name="Freeform 412"/>
            <p:cNvSpPr>
              <a:spLocks/>
            </p:cNvSpPr>
            <p:nvPr/>
          </p:nvSpPr>
          <p:spPr bwMode="auto">
            <a:xfrm>
              <a:off x="6850" y="305"/>
              <a:ext cx="533" cy="544"/>
            </a:xfrm>
            <a:custGeom>
              <a:avLst/>
              <a:gdLst>
                <a:gd name="T0" fmla="*/ 525 w 533"/>
                <a:gd name="T1" fmla="*/ 0 h 544"/>
                <a:gd name="T2" fmla="*/ 0 w 533"/>
                <a:gd name="T3" fmla="*/ 415 h 544"/>
                <a:gd name="T4" fmla="*/ 0 w 533"/>
                <a:gd name="T5" fmla="*/ 419 h 544"/>
                <a:gd name="T6" fmla="*/ 533 w 533"/>
                <a:gd name="T7" fmla="*/ 544 h 544"/>
                <a:gd name="T8" fmla="*/ 533 w 533"/>
                <a:gd name="T9" fmla="*/ 540 h 544"/>
                <a:gd name="T10" fmla="*/ 0 w 533"/>
                <a:gd name="T11" fmla="*/ 415 h 544"/>
                <a:gd name="T12" fmla="*/ 525 w 533"/>
                <a:gd name="T1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544">
                  <a:moveTo>
                    <a:pt x="525" y="0"/>
                  </a:moveTo>
                  <a:lnTo>
                    <a:pt x="0" y="415"/>
                  </a:lnTo>
                  <a:lnTo>
                    <a:pt x="0" y="419"/>
                  </a:lnTo>
                  <a:lnTo>
                    <a:pt x="533" y="544"/>
                  </a:lnTo>
                  <a:lnTo>
                    <a:pt x="533" y="540"/>
                  </a:lnTo>
                  <a:lnTo>
                    <a:pt x="0" y="415"/>
                  </a:lnTo>
                  <a:lnTo>
                    <a:pt x="5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4" name="Freeform 413"/>
            <p:cNvSpPr>
              <a:spLocks/>
            </p:cNvSpPr>
            <p:nvPr/>
          </p:nvSpPr>
          <p:spPr bwMode="auto">
            <a:xfrm>
              <a:off x="6850" y="305"/>
              <a:ext cx="533" cy="544"/>
            </a:xfrm>
            <a:custGeom>
              <a:avLst/>
              <a:gdLst>
                <a:gd name="T0" fmla="*/ 525 w 533"/>
                <a:gd name="T1" fmla="*/ 0 h 544"/>
                <a:gd name="T2" fmla="*/ 0 w 533"/>
                <a:gd name="T3" fmla="*/ 415 h 544"/>
                <a:gd name="T4" fmla="*/ 0 w 533"/>
                <a:gd name="T5" fmla="*/ 419 h 544"/>
                <a:gd name="T6" fmla="*/ 533 w 533"/>
                <a:gd name="T7" fmla="*/ 544 h 544"/>
                <a:gd name="T8" fmla="*/ 533 w 533"/>
                <a:gd name="T9" fmla="*/ 540 h 544"/>
                <a:gd name="T10" fmla="*/ 0 w 533"/>
                <a:gd name="T11" fmla="*/ 415 h 544"/>
                <a:gd name="T12" fmla="*/ 525 w 533"/>
                <a:gd name="T1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544">
                  <a:moveTo>
                    <a:pt x="525" y="0"/>
                  </a:moveTo>
                  <a:lnTo>
                    <a:pt x="0" y="415"/>
                  </a:lnTo>
                  <a:lnTo>
                    <a:pt x="0" y="419"/>
                  </a:lnTo>
                  <a:lnTo>
                    <a:pt x="533" y="544"/>
                  </a:lnTo>
                  <a:lnTo>
                    <a:pt x="533" y="540"/>
                  </a:lnTo>
                  <a:lnTo>
                    <a:pt x="0" y="415"/>
                  </a:lnTo>
                  <a:lnTo>
                    <a:pt x="52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5" name="Freeform 414"/>
            <p:cNvSpPr>
              <a:spLocks/>
            </p:cNvSpPr>
            <p:nvPr/>
          </p:nvSpPr>
          <p:spPr bwMode="auto">
            <a:xfrm>
              <a:off x="7379" y="305"/>
              <a:ext cx="4" cy="18"/>
            </a:xfrm>
            <a:custGeom>
              <a:avLst/>
              <a:gdLst>
                <a:gd name="T0" fmla="*/ 0 w 4"/>
                <a:gd name="T1" fmla="*/ 0 h 18"/>
                <a:gd name="T2" fmla="*/ 0 w 4"/>
                <a:gd name="T3" fmla="*/ 0 h 18"/>
                <a:gd name="T4" fmla="*/ 4 w 4"/>
                <a:gd name="T5" fmla="*/ 18 h 18"/>
                <a:gd name="T6" fmla="*/ 4 w 4"/>
                <a:gd name="T7" fmla="*/ 18 h 18"/>
                <a:gd name="T8" fmla="*/ 0 w 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0" y="0"/>
                  </a:moveTo>
                  <a:lnTo>
                    <a:pt x="0" y="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6" name="Freeform 415"/>
            <p:cNvSpPr>
              <a:spLocks/>
            </p:cNvSpPr>
            <p:nvPr/>
          </p:nvSpPr>
          <p:spPr bwMode="auto">
            <a:xfrm>
              <a:off x="7379" y="305"/>
              <a:ext cx="4" cy="18"/>
            </a:xfrm>
            <a:custGeom>
              <a:avLst/>
              <a:gdLst>
                <a:gd name="T0" fmla="*/ 0 w 4"/>
                <a:gd name="T1" fmla="*/ 0 h 18"/>
                <a:gd name="T2" fmla="*/ 0 w 4"/>
                <a:gd name="T3" fmla="*/ 0 h 18"/>
                <a:gd name="T4" fmla="*/ 4 w 4"/>
                <a:gd name="T5" fmla="*/ 18 h 18"/>
                <a:gd name="T6" fmla="*/ 4 w 4"/>
                <a:gd name="T7" fmla="*/ 18 h 18"/>
                <a:gd name="T8" fmla="*/ 0 w 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0" y="0"/>
                  </a:moveTo>
                  <a:lnTo>
                    <a:pt x="0" y="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7" name="Freeform 416"/>
            <p:cNvSpPr>
              <a:spLocks/>
            </p:cNvSpPr>
            <p:nvPr/>
          </p:nvSpPr>
          <p:spPr bwMode="auto">
            <a:xfrm>
              <a:off x="6528" y="-4"/>
              <a:ext cx="847" cy="728"/>
            </a:xfrm>
            <a:custGeom>
              <a:avLst/>
              <a:gdLst>
                <a:gd name="T0" fmla="*/ 127 w 847"/>
                <a:gd name="T1" fmla="*/ 0 h 728"/>
                <a:gd name="T2" fmla="*/ 843 w 847"/>
                <a:gd name="T3" fmla="*/ 309 h 728"/>
                <a:gd name="T4" fmla="*/ 500 w 847"/>
                <a:gd name="T5" fmla="*/ 581 h 728"/>
                <a:gd name="T6" fmla="*/ 322 w 847"/>
                <a:gd name="T7" fmla="*/ 720 h 728"/>
                <a:gd name="T8" fmla="*/ 4 w 847"/>
                <a:gd name="T9" fmla="*/ 0 h 728"/>
                <a:gd name="T10" fmla="*/ 0 w 847"/>
                <a:gd name="T11" fmla="*/ 0 h 728"/>
                <a:gd name="T12" fmla="*/ 203 w 847"/>
                <a:gd name="T13" fmla="*/ 463 h 728"/>
                <a:gd name="T14" fmla="*/ 318 w 847"/>
                <a:gd name="T15" fmla="*/ 724 h 728"/>
                <a:gd name="T16" fmla="*/ 318 w 847"/>
                <a:gd name="T17" fmla="*/ 724 h 728"/>
                <a:gd name="T18" fmla="*/ 318 w 847"/>
                <a:gd name="T19" fmla="*/ 728 h 728"/>
                <a:gd name="T20" fmla="*/ 318 w 847"/>
                <a:gd name="T21" fmla="*/ 724 h 728"/>
                <a:gd name="T22" fmla="*/ 322 w 847"/>
                <a:gd name="T23" fmla="*/ 724 h 728"/>
                <a:gd name="T24" fmla="*/ 847 w 847"/>
                <a:gd name="T25" fmla="*/ 309 h 728"/>
                <a:gd name="T26" fmla="*/ 843 w 847"/>
                <a:gd name="T27" fmla="*/ 309 h 728"/>
                <a:gd name="T28" fmla="*/ 843 w 847"/>
                <a:gd name="T29" fmla="*/ 309 h 728"/>
                <a:gd name="T30" fmla="*/ 843 w 847"/>
                <a:gd name="T31" fmla="*/ 309 h 728"/>
                <a:gd name="T32" fmla="*/ 127 w 847"/>
                <a:gd name="T33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7" h="728">
                  <a:moveTo>
                    <a:pt x="127" y="0"/>
                  </a:moveTo>
                  <a:lnTo>
                    <a:pt x="843" y="309"/>
                  </a:lnTo>
                  <a:lnTo>
                    <a:pt x="500" y="581"/>
                  </a:lnTo>
                  <a:lnTo>
                    <a:pt x="322" y="720"/>
                  </a:lnTo>
                  <a:lnTo>
                    <a:pt x="4" y="0"/>
                  </a:lnTo>
                  <a:lnTo>
                    <a:pt x="0" y="0"/>
                  </a:lnTo>
                  <a:lnTo>
                    <a:pt x="203" y="463"/>
                  </a:lnTo>
                  <a:lnTo>
                    <a:pt x="318" y="724"/>
                  </a:lnTo>
                  <a:lnTo>
                    <a:pt x="318" y="724"/>
                  </a:lnTo>
                  <a:lnTo>
                    <a:pt x="318" y="728"/>
                  </a:lnTo>
                  <a:lnTo>
                    <a:pt x="318" y="724"/>
                  </a:lnTo>
                  <a:lnTo>
                    <a:pt x="322" y="724"/>
                  </a:lnTo>
                  <a:lnTo>
                    <a:pt x="847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8" name="Freeform 417"/>
            <p:cNvSpPr>
              <a:spLocks/>
            </p:cNvSpPr>
            <p:nvPr/>
          </p:nvSpPr>
          <p:spPr bwMode="auto">
            <a:xfrm>
              <a:off x="6528" y="-4"/>
              <a:ext cx="847" cy="728"/>
            </a:xfrm>
            <a:custGeom>
              <a:avLst/>
              <a:gdLst>
                <a:gd name="T0" fmla="*/ 127 w 847"/>
                <a:gd name="T1" fmla="*/ 0 h 728"/>
                <a:gd name="T2" fmla="*/ 843 w 847"/>
                <a:gd name="T3" fmla="*/ 309 h 728"/>
                <a:gd name="T4" fmla="*/ 500 w 847"/>
                <a:gd name="T5" fmla="*/ 581 h 728"/>
                <a:gd name="T6" fmla="*/ 322 w 847"/>
                <a:gd name="T7" fmla="*/ 720 h 728"/>
                <a:gd name="T8" fmla="*/ 4 w 847"/>
                <a:gd name="T9" fmla="*/ 0 h 728"/>
                <a:gd name="T10" fmla="*/ 0 w 847"/>
                <a:gd name="T11" fmla="*/ 0 h 728"/>
                <a:gd name="T12" fmla="*/ 203 w 847"/>
                <a:gd name="T13" fmla="*/ 463 h 728"/>
                <a:gd name="T14" fmla="*/ 318 w 847"/>
                <a:gd name="T15" fmla="*/ 724 h 728"/>
                <a:gd name="T16" fmla="*/ 318 w 847"/>
                <a:gd name="T17" fmla="*/ 724 h 728"/>
                <a:gd name="T18" fmla="*/ 318 w 847"/>
                <a:gd name="T19" fmla="*/ 728 h 728"/>
                <a:gd name="T20" fmla="*/ 318 w 847"/>
                <a:gd name="T21" fmla="*/ 724 h 728"/>
                <a:gd name="T22" fmla="*/ 322 w 847"/>
                <a:gd name="T23" fmla="*/ 724 h 728"/>
                <a:gd name="T24" fmla="*/ 847 w 847"/>
                <a:gd name="T25" fmla="*/ 309 h 728"/>
                <a:gd name="T26" fmla="*/ 843 w 847"/>
                <a:gd name="T27" fmla="*/ 309 h 728"/>
                <a:gd name="T28" fmla="*/ 843 w 847"/>
                <a:gd name="T29" fmla="*/ 309 h 728"/>
                <a:gd name="T30" fmla="*/ 843 w 847"/>
                <a:gd name="T31" fmla="*/ 309 h 728"/>
                <a:gd name="T32" fmla="*/ 127 w 847"/>
                <a:gd name="T33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7" h="728">
                  <a:moveTo>
                    <a:pt x="127" y="0"/>
                  </a:moveTo>
                  <a:lnTo>
                    <a:pt x="843" y="309"/>
                  </a:lnTo>
                  <a:lnTo>
                    <a:pt x="500" y="581"/>
                  </a:lnTo>
                  <a:lnTo>
                    <a:pt x="322" y="720"/>
                  </a:lnTo>
                  <a:lnTo>
                    <a:pt x="4" y="0"/>
                  </a:lnTo>
                  <a:lnTo>
                    <a:pt x="0" y="0"/>
                  </a:lnTo>
                  <a:lnTo>
                    <a:pt x="203" y="463"/>
                  </a:lnTo>
                  <a:lnTo>
                    <a:pt x="318" y="724"/>
                  </a:lnTo>
                  <a:lnTo>
                    <a:pt x="318" y="724"/>
                  </a:lnTo>
                  <a:lnTo>
                    <a:pt x="318" y="728"/>
                  </a:lnTo>
                  <a:lnTo>
                    <a:pt x="318" y="724"/>
                  </a:lnTo>
                  <a:lnTo>
                    <a:pt x="322" y="724"/>
                  </a:lnTo>
                  <a:lnTo>
                    <a:pt x="847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12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9" name="Freeform 418"/>
            <p:cNvSpPr>
              <a:spLocks/>
            </p:cNvSpPr>
            <p:nvPr/>
          </p:nvSpPr>
          <p:spPr bwMode="auto">
            <a:xfrm>
              <a:off x="7375" y="305"/>
              <a:ext cx="8" cy="26"/>
            </a:xfrm>
            <a:custGeom>
              <a:avLst/>
              <a:gdLst>
                <a:gd name="T0" fmla="*/ 1 w 2"/>
                <a:gd name="T1" fmla="*/ 0 h 7"/>
                <a:gd name="T2" fmla="*/ 1 w 2"/>
                <a:gd name="T3" fmla="*/ 1 h 7"/>
                <a:gd name="T4" fmla="*/ 0 w 2"/>
                <a:gd name="T5" fmla="*/ 0 h 7"/>
                <a:gd name="T6" fmla="*/ 0 w 2"/>
                <a:gd name="T7" fmla="*/ 1 h 7"/>
                <a:gd name="T8" fmla="*/ 2 w 2"/>
                <a:gd name="T9" fmla="*/ 7 h 7"/>
                <a:gd name="T10" fmla="*/ 2 w 2"/>
                <a:gd name="T11" fmla="*/ 5 h 7"/>
                <a:gd name="T12" fmla="*/ 2 w 2"/>
                <a:gd name="T13" fmla="*/ 5 h 7"/>
                <a:gd name="T14" fmla="*/ 1 w 2"/>
                <a:gd name="T15" fmla="*/ 0 h 7"/>
                <a:gd name="T16" fmla="*/ 1 w 2"/>
                <a:gd name="T17" fmla="*/ 0 h 7"/>
                <a:gd name="T18" fmla="*/ 2 w 2"/>
                <a:gd name="T19" fmla="*/ 0 h 7"/>
                <a:gd name="T20" fmla="*/ 1 w 2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0" name="Freeform 419"/>
            <p:cNvSpPr>
              <a:spLocks/>
            </p:cNvSpPr>
            <p:nvPr/>
          </p:nvSpPr>
          <p:spPr bwMode="auto">
            <a:xfrm>
              <a:off x="6655" y="-4"/>
              <a:ext cx="716" cy="309"/>
            </a:xfrm>
            <a:custGeom>
              <a:avLst/>
              <a:gdLst>
                <a:gd name="T0" fmla="*/ 2 w 169"/>
                <a:gd name="T1" fmla="*/ 0 h 84"/>
                <a:gd name="T2" fmla="*/ 0 w 169"/>
                <a:gd name="T3" fmla="*/ 0 h 84"/>
                <a:gd name="T4" fmla="*/ 169 w 169"/>
                <a:gd name="T5" fmla="*/ 84 h 84"/>
                <a:gd name="T6" fmla="*/ 169 w 169"/>
                <a:gd name="T7" fmla="*/ 84 h 84"/>
                <a:gd name="T8" fmla="*/ 137 w 169"/>
                <a:gd name="T9" fmla="*/ 2 h 84"/>
                <a:gd name="T10" fmla="*/ 169 w 169"/>
                <a:gd name="T11" fmla="*/ 83 h 84"/>
                <a:gd name="T12" fmla="*/ 2 w 16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84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69" y="83"/>
                    <a:pt x="169" y="83"/>
                    <a:pt x="169" y="8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1" name="Freeform 420"/>
            <p:cNvSpPr>
              <a:spLocks/>
            </p:cNvSpPr>
            <p:nvPr/>
          </p:nvSpPr>
          <p:spPr bwMode="auto">
            <a:xfrm>
              <a:off x="7375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  <a:gd name="T8" fmla="*/ 0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2" name="Freeform 421"/>
            <p:cNvSpPr>
              <a:spLocks/>
            </p:cNvSpPr>
            <p:nvPr/>
          </p:nvSpPr>
          <p:spPr bwMode="auto">
            <a:xfrm>
              <a:off x="7375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  <a:gd name="T8" fmla="*/ 0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3" name="Freeform 422"/>
            <p:cNvSpPr>
              <a:spLocks/>
            </p:cNvSpPr>
            <p:nvPr/>
          </p:nvSpPr>
          <p:spPr bwMode="auto">
            <a:xfrm>
              <a:off x="7371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0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  <a:gd name="T12" fmla="*/ 0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4" name="Freeform 423"/>
            <p:cNvSpPr>
              <a:spLocks/>
            </p:cNvSpPr>
            <p:nvPr/>
          </p:nvSpPr>
          <p:spPr bwMode="auto">
            <a:xfrm>
              <a:off x="7371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0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  <a:gd name="T12" fmla="*/ 0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5" name="Freeform 424"/>
            <p:cNvSpPr>
              <a:spLocks/>
            </p:cNvSpPr>
            <p:nvPr/>
          </p:nvSpPr>
          <p:spPr bwMode="auto">
            <a:xfrm>
              <a:off x="7379" y="290"/>
              <a:ext cx="4" cy="11"/>
            </a:xfrm>
            <a:custGeom>
              <a:avLst/>
              <a:gdLst>
                <a:gd name="T0" fmla="*/ 4 w 4"/>
                <a:gd name="T1" fmla="*/ 0 h 11"/>
                <a:gd name="T2" fmla="*/ 0 w 4"/>
                <a:gd name="T3" fmla="*/ 11 h 11"/>
                <a:gd name="T4" fmla="*/ 4 w 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lnTo>
                    <a:pt x="0" y="1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6" name="Freeform 425"/>
            <p:cNvSpPr>
              <a:spLocks/>
            </p:cNvSpPr>
            <p:nvPr/>
          </p:nvSpPr>
          <p:spPr bwMode="auto">
            <a:xfrm>
              <a:off x="7379" y="290"/>
              <a:ext cx="4" cy="11"/>
            </a:xfrm>
            <a:custGeom>
              <a:avLst/>
              <a:gdLst>
                <a:gd name="T0" fmla="*/ 4 w 4"/>
                <a:gd name="T1" fmla="*/ 0 h 11"/>
                <a:gd name="T2" fmla="*/ 0 w 4"/>
                <a:gd name="T3" fmla="*/ 11 h 11"/>
                <a:gd name="T4" fmla="*/ 4 w 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lnTo>
                    <a:pt x="0" y="11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7" name="Freeform 426"/>
            <p:cNvSpPr>
              <a:spLocks/>
            </p:cNvSpPr>
            <p:nvPr/>
          </p:nvSpPr>
          <p:spPr bwMode="auto">
            <a:xfrm>
              <a:off x="7231" y="-4"/>
              <a:ext cx="144" cy="309"/>
            </a:xfrm>
            <a:custGeom>
              <a:avLst/>
              <a:gdLst>
                <a:gd name="T0" fmla="*/ 4 w 144"/>
                <a:gd name="T1" fmla="*/ 0 h 309"/>
                <a:gd name="T2" fmla="*/ 0 w 144"/>
                <a:gd name="T3" fmla="*/ 0 h 309"/>
                <a:gd name="T4" fmla="*/ 4 w 144"/>
                <a:gd name="T5" fmla="*/ 8 h 309"/>
                <a:gd name="T6" fmla="*/ 140 w 144"/>
                <a:gd name="T7" fmla="*/ 309 h 309"/>
                <a:gd name="T8" fmla="*/ 144 w 144"/>
                <a:gd name="T9" fmla="*/ 301 h 309"/>
                <a:gd name="T10" fmla="*/ 4 w 144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309">
                  <a:moveTo>
                    <a:pt x="4" y="0"/>
                  </a:moveTo>
                  <a:lnTo>
                    <a:pt x="0" y="0"/>
                  </a:lnTo>
                  <a:lnTo>
                    <a:pt x="4" y="8"/>
                  </a:lnTo>
                  <a:lnTo>
                    <a:pt x="140" y="309"/>
                  </a:lnTo>
                  <a:lnTo>
                    <a:pt x="144" y="30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8" name="Freeform 427"/>
            <p:cNvSpPr>
              <a:spLocks/>
            </p:cNvSpPr>
            <p:nvPr/>
          </p:nvSpPr>
          <p:spPr bwMode="auto">
            <a:xfrm>
              <a:off x="7231" y="-4"/>
              <a:ext cx="144" cy="309"/>
            </a:xfrm>
            <a:custGeom>
              <a:avLst/>
              <a:gdLst>
                <a:gd name="T0" fmla="*/ 4 w 144"/>
                <a:gd name="T1" fmla="*/ 0 h 309"/>
                <a:gd name="T2" fmla="*/ 0 w 144"/>
                <a:gd name="T3" fmla="*/ 0 h 309"/>
                <a:gd name="T4" fmla="*/ 4 w 144"/>
                <a:gd name="T5" fmla="*/ 8 h 309"/>
                <a:gd name="T6" fmla="*/ 140 w 144"/>
                <a:gd name="T7" fmla="*/ 309 h 309"/>
                <a:gd name="T8" fmla="*/ 144 w 144"/>
                <a:gd name="T9" fmla="*/ 301 h 309"/>
                <a:gd name="T10" fmla="*/ 4 w 144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309">
                  <a:moveTo>
                    <a:pt x="4" y="0"/>
                  </a:moveTo>
                  <a:lnTo>
                    <a:pt x="0" y="0"/>
                  </a:lnTo>
                  <a:lnTo>
                    <a:pt x="4" y="8"/>
                  </a:lnTo>
                  <a:lnTo>
                    <a:pt x="140" y="309"/>
                  </a:lnTo>
                  <a:lnTo>
                    <a:pt x="144" y="301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9" name="Freeform 428"/>
            <p:cNvSpPr>
              <a:spLocks/>
            </p:cNvSpPr>
            <p:nvPr/>
          </p:nvSpPr>
          <p:spPr bwMode="auto">
            <a:xfrm>
              <a:off x="7371" y="279"/>
              <a:ext cx="12" cy="26"/>
            </a:xfrm>
            <a:custGeom>
              <a:avLst/>
              <a:gdLst>
                <a:gd name="T0" fmla="*/ 3 w 3"/>
                <a:gd name="T1" fmla="*/ 0 h 7"/>
                <a:gd name="T2" fmla="*/ 1 w 3"/>
                <a:gd name="T3" fmla="*/ 5 h 7"/>
                <a:gd name="T4" fmla="*/ 0 w 3"/>
                <a:gd name="T5" fmla="*/ 7 h 7"/>
                <a:gd name="T6" fmla="*/ 0 w 3"/>
                <a:gd name="T7" fmla="*/ 7 h 7"/>
                <a:gd name="T8" fmla="*/ 0 w 3"/>
                <a:gd name="T9" fmla="*/ 7 h 7"/>
                <a:gd name="T10" fmla="*/ 0 w 3"/>
                <a:gd name="T11" fmla="*/ 7 h 7"/>
                <a:gd name="T12" fmla="*/ 1 w 3"/>
                <a:gd name="T13" fmla="*/ 7 h 7"/>
                <a:gd name="T14" fmla="*/ 2 w 3"/>
                <a:gd name="T15" fmla="*/ 7 h 7"/>
                <a:gd name="T16" fmla="*/ 3 w 3"/>
                <a:gd name="T17" fmla="*/ 7 h 7"/>
                <a:gd name="T18" fmla="*/ 3 w 3"/>
                <a:gd name="T19" fmla="*/ 6 h 7"/>
                <a:gd name="T20" fmla="*/ 2 w 3"/>
                <a:gd name="T21" fmla="*/ 6 h 7"/>
                <a:gd name="T22" fmla="*/ 3 w 3"/>
                <a:gd name="T23" fmla="*/ 3 h 7"/>
                <a:gd name="T24" fmla="*/ 3 w 3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0" name="Freeform 429"/>
            <p:cNvSpPr>
              <a:spLocks/>
            </p:cNvSpPr>
            <p:nvPr/>
          </p:nvSpPr>
          <p:spPr bwMode="auto">
            <a:xfrm>
              <a:off x="4538" y="2582"/>
              <a:ext cx="0" cy="4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1" name="Freeform 430"/>
            <p:cNvSpPr>
              <a:spLocks/>
            </p:cNvSpPr>
            <p:nvPr/>
          </p:nvSpPr>
          <p:spPr bwMode="auto">
            <a:xfrm>
              <a:off x="4538" y="2582"/>
              <a:ext cx="0" cy="4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2" name="Freeform 431"/>
            <p:cNvSpPr>
              <a:spLocks/>
            </p:cNvSpPr>
            <p:nvPr/>
          </p:nvSpPr>
          <p:spPr bwMode="auto">
            <a:xfrm>
              <a:off x="4000" y="2582"/>
              <a:ext cx="533" cy="731"/>
            </a:xfrm>
            <a:custGeom>
              <a:avLst/>
              <a:gdLst>
                <a:gd name="T0" fmla="*/ 533 w 533"/>
                <a:gd name="T1" fmla="*/ 0 h 731"/>
                <a:gd name="T2" fmla="*/ 521 w 533"/>
                <a:gd name="T3" fmla="*/ 724 h 731"/>
                <a:gd name="T4" fmla="*/ 4 w 533"/>
                <a:gd name="T5" fmla="*/ 261 h 731"/>
                <a:gd name="T6" fmla="*/ 4 w 533"/>
                <a:gd name="T7" fmla="*/ 261 h 731"/>
                <a:gd name="T8" fmla="*/ 0 w 533"/>
                <a:gd name="T9" fmla="*/ 261 h 731"/>
                <a:gd name="T10" fmla="*/ 0 w 533"/>
                <a:gd name="T11" fmla="*/ 261 h 731"/>
                <a:gd name="T12" fmla="*/ 0 w 533"/>
                <a:gd name="T13" fmla="*/ 265 h 731"/>
                <a:gd name="T14" fmla="*/ 517 w 533"/>
                <a:gd name="T15" fmla="*/ 728 h 731"/>
                <a:gd name="T16" fmla="*/ 521 w 533"/>
                <a:gd name="T17" fmla="*/ 731 h 731"/>
                <a:gd name="T18" fmla="*/ 533 w 533"/>
                <a:gd name="T1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731">
                  <a:moveTo>
                    <a:pt x="533" y="0"/>
                  </a:moveTo>
                  <a:lnTo>
                    <a:pt x="521" y="724"/>
                  </a:lnTo>
                  <a:lnTo>
                    <a:pt x="4" y="261"/>
                  </a:lnTo>
                  <a:lnTo>
                    <a:pt x="4" y="261"/>
                  </a:lnTo>
                  <a:lnTo>
                    <a:pt x="0" y="261"/>
                  </a:lnTo>
                  <a:lnTo>
                    <a:pt x="0" y="261"/>
                  </a:lnTo>
                  <a:lnTo>
                    <a:pt x="0" y="265"/>
                  </a:lnTo>
                  <a:lnTo>
                    <a:pt x="517" y="728"/>
                  </a:lnTo>
                  <a:lnTo>
                    <a:pt x="521" y="731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3" name="Freeform 432"/>
            <p:cNvSpPr>
              <a:spLocks/>
            </p:cNvSpPr>
            <p:nvPr/>
          </p:nvSpPr>
          <p:spPr bwMode="auto">
            <a:xfrm>
              <a:off x="4000" y="2582"/>
              <a:ext cx="533" cy="731"/>
            </a:xfrm>
            <a:custGeom>
              <a:avLst/>
              <a:gdLst>
                <a:gd name="T0" fmla="*/ 533 w 533"/>
                <a:gd name="T1" fmla="*/ 0 h 731"/>
                <a:gd name="T2" fmla="*/ 521 w 533"/>
                <a:gd name="T3" fmla="*/ 724 h 731"/>
                <a:gd name="T4" fmla="*/ 4 w 533"/>
                <a:gd name="T5" fmla="*/ 261 h 731"/>
                <a:gd name="T6" fmla="*/ 4 w 533"/>
                <a:gd name="T7" fmla="*/ 261 h 731"/>
                <a:gd name="T8" fmla="*/ 0 w 533"/>
                <a:gd name="T9" fmla="*/ 261 h 731"/>
                <a:gd name="T10" fmla="*/ 0 w 533"/>
                <a:gd name="T11" fmla="*/ 261 h 731"/>
                <a:gd name="T12" fmla="*/ 0 w 533"/>
                <a:gd name="T13" fmla="*/ 265 h 731"/>
                <a:gd name="T14" fmla="*/ 517 w 533"/>
                <a:gd name="T15" fmla="*/ 728 h 731"/>
                <a:gd name="T16" fmla="*/ 521 w 533"/>
                <a:gd name="T17" fmla="*/ 731 h 731"/>
                <a:gd name="T18" fmla="*/ 533 w 533"/>
                <a:gd name="T1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731">
                  <a:moveTo>
                    <a:pt x="533" y="0"/>
                  </a:moveTo>
                  <a:lnTo>
                    <a:pt x="521" y="724"/>
                  </a:lnTo>
                  <a:lnTo>
                    <a:pt x="4" y="261"/>
                  </a:lnTo>
                  <a:lnTo>
                    <a:pt x="4" y="261"/>
                  </a:lnTo>
                  <a:lnTo>
                    <a:pt x="0" y="261"/>
                  </a:lnTo>
                  <a:lnTo>
                    <a:pt x="0" y="261"/>
                  </a:lnTo>
                  <a:lnTo>
                    <a:pt x="0" y="265"/>
                  </a:lnTo>
                  <a:lnTo>
                    <a:pt x="517" y="728"/>
                  </a:lnTo>
                  <a:lnTo>
                    <a:pt x="521" y="731"/>
                  </a:lnTo>
                  <a:lnTo>
                    <a:pt x="533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4" name="Freeform 433"/>
            <p:cNvSpPr>
              <a:spLocks/>
            </p:cNvSpPr>
            <p:nvPr/>
          </p:nvSpPr>
          <p:spPr bwMode="auto">
            <a:xfrm>
              <a:off x="3996" y="2840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5" name="Freeform 434"/>
            <p:cNvSpPr>
              <a:spLocks/>
            </p:cNvSpPr>
            <p:nvPr/>
          </p:nvSpPr>
          <p:spPr bwMode="auto">
            <a:xfrm>
              <a:off x="3996" y="2840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6" name="Freeform 435"/>
            <p:cNvSpPr>
              <a:spLocks/>
            </p:cNvSpPr>
            <p:nvPr/>
          </p:nvSpPr>
          <p:spPr bwMode="auto">
            <a:xfrm>
              <a:off x="4521" y="3313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7" name="Freeform 436"/>
            <p:cNvSpPr>
              <a:spLocks/>
            </p:cNvSpPr>
            <p:nvPr/>
          </p:nvSpPr>
          <p:spPr bwMode="auto">
            <a:xfrm>
              <a:off x="4521" y="3313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8" name="Freeform 437"/>
            <p:cNvSpPr>
              <a:spLocks/>
            </p:cNvSpPr>
            <p:nvPr/>
          </p:nvSpPr>
          <p:spPr bwMode="auto">
            <a:xfrm>
              <a:off x="4521" y="2582"/>
              <a:ext cx="842" cy="731"/>
            </a:xfrm>
            <a:custGeom>
              <a:avLst/>
              <a:gdLst>
                <a:gd name="T0" fmla="*/ 12 w 842"/>
                <a:gd name="T1" fmla="*/ 0 h 731"/>
                <a:gd name="T2" fmla="*/ 12 w 842"/>
                <a:gd name="T3" fmla="*/ 0 h 731"/>
                <a:gd name="T4" fmla="*/ 0 w 842"/>
                <a:gd name="T5" fmla="*/ 731 h 731"/>
                <a:gd name="T6" fmla="*/ 0 w 842"/>
                <a:gd name="T7" fmla="*/ 731 h 731"/>
                <a:gd name="T8" fmla="*/ 0 w 842"/>
                <a:gd name="T9" fmla="*/ 731 h 731"/>
                <a:gd name="T10" fmla="*/ 0 w 842"/>
                <a:gd name="T11" fmla="*/ 731 h 731"/>
                <a:gd name="T12" fmla="*/ 0 w 842"/>
                <a:gd name="T13" fmla="*/ 731 h 731"/>
                <a:gd name="T14" fmla="*/ 0 w 842"/>
                <a:gd name="T15" fmla="*/ 731 h 731"/>
                <a:gd name="T16" fmla="*/ 4 w 842"/>
                <a:gd name="T17" fmla="*/ 731 h 731"/>
                <a:gd name="T18" fmla="*/ 4 w 842"/>
                <a:gd name="T19" fmla="*/ 731 h 731"/>
                <a:gd name="T20" fmla="*/ 838 w 842"/>
                <a:gd name="T21" fmla="*/ 607 h 731"/>
                <a:gd name="T22" fmla="*/ 842 w 842"/>
                <a:gd name="T23" fmla="*/ 607 h 731"/>
                <a:gd name="T24" fmla="*/ 842 w 842"/>
                <a:gd name="T25" fmla="*/ 607 h 731"/>
                <a:gd name="T26" fmla="*/ 838 w 842"/>
                <a:gd name="T27" fmla="*/ 603 h 731"/>
                <a:gd name="T28" fmla="*/ 360 w 842"/>
                <a:gd name="T29" fmla="*/ 676 h 731"/>
                <a:gd name="T30" fmla="*/ 4 w 842"/>
                <a:gd name="T31" fmla="*/ 728 h 731"/>
                <a:gd name="T32" fmla="*/ 17 w 842"/>
                <a:gd name="T33" fmla="*/ 4 h 731"/>
                <a:gd name="T34" fmla="*/ 17 w 842"/>
                <a:gd name="T35" fmla="*/ 0 h 731"/>
                <a:gd name="T36" fmla="*/ 292 w 842"/>
                <a:gd name="T37" fmla="*/ 206 h 731"/>
                <a:gd name="T38" fmla="*/ 17 w 842"/>
                <a:gd name="T39" fmla="*/ 0 h 731"/>
                <a:gd name="T40" fmla="*/ 17 w 842"/>
                <a:gd name="T41" fmla="*/ 0 h 731"/>
                <a:gd name="T42" fmla="*/ 12 w 842"/>
                <a:gd name="T43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2" h="731">
                  <a:moveTo>
                    <a:pt x="12" y="0"/>
                  </a:moveTo>
                  <a:lnTo>
                    <a:pt x="12" y="0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838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38" y="603"/>
                  </a:lnTo>
                  <a:lnTo>
                    <a:pt x="360" y="676"/>
                  </a:lnTo>
                  <a:lnTo>
                    <a:pt x="4" y="728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292" y="20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9" name="Freeform 438"/>
            <p:cNvSpPr>
              <a:spLocks/>
            </p:cNvSpPr>
            <p:nvPr/>
          </p:nvSpPr>
          <p:spPr bwMode="auto">
            <a:xfrm>
              <a:off x="4521" y="2582"/>
              <a:ext cx="842" cy="731"/>
            </a:xfrm>
            <a:custGeom>
              <a:avLst/>
              <a:gdLst>
                <a:gd name="T0" fmla="*/ 12 w 842"/>
                <a:gd name="T1" fmla="*/ 0 h 731"/>
                <a:gd name="T2" fmla="*/ 12 w 842"/>
                <a:gd name="T3" fmla="*/ 0 h 731"/>
                <a:gd name="T4" fmla="*/ 0 w 842"/>
                <a:gd name="T5" fmla="*/ 731 h 731"/>
                <a:gd name="T6" fmla="*/ 0 w 842"/>
                <a:gd name="T7" fmla="*/ 731 h 731"/>
                <a:gd name="T8" fmla="*/ 0 w 842"/>
                <a:gd name="T9" fmla="*/ 731 h 731"/>
                <a:gd name="T10" fmla="*/ 0 w 842"/>
                <a:gd name="T11" fmla="*/ 731 h 731"/>
                <a:gd name="T12" fmla="*/ 0 w 842"/>
                <a:gd name="T13" fmla="*/ 731 h 731"/>
                <a:gd name="T14" fmla="*/ 0 w 842"/>
                <a:gd name="T15" fmla="*/ 731 h 731"/>
                <a:gd name="T16" fmla="*/ 4 w 842"/>
                <a:gd name="T17" fmla="*/ 731 h 731"/>
                <a:gd name="T18" fmla="*/ 4 w 842"/>
                <a:gd name="T19" fmla="*/ 731 h 731"/>
                <a:gd name="T20" fmla="*/ 838 w 842"/>
                <a:gd name="T21" fmla="*/ 607 h 731"/>
                <a:gd name="T22" fmla="*/ 842 w 842"/>
                <a:gd name="T23" fmla="*/ 607 h 731"/>
                <a:gd name="T24" fmla="*/ 842 w 842"/>
                <a:gd name="T25" fmla="*/ 607 h 731"/>
                <a:gd name="T26" fmla="*/ 838 w 842"/>
                <a:gd name="T27" fmla="*/ 603 h 731"/>
                <a:gd name="T28" fmla="*/ 360 w 842"/>
                <a:gd name="T29" fmla="*/ 676 h 731"/>
                <a:gd name="T30" fmla="*/ 4 w 842"/>
                <a:gd name="T31" fmla="*/ 728 h 731"/>
                <a:gd name="T32" fmla="*/ 17 w 842"/>
                <a:gd name="T33" fmla="*/ 4 h 731"/>
                <a:gd name="T34" fmla="*/ 17 w 842"/>
                <a:gd name="T35" fmla="*/ 0 h 731"/>
                <a:gd name="T36" fmla="*/ 292 w 842"/>
                <a:gd name="T37" fmla="*/ 206 h 731"/>
                <a:gd name="T38" fmla="*/ 17 w 842"/>
                <a:gd name="T39" fmla="*/ 0 h 731"/>
                <a:gd name="T40" fmla="*/ 17 w 842"/>
                <a:gd name="T41" fmla="*/ 0 h 731"/>
                <a:gd name="T42" fmla="*/ 12 w 842"/>
                <a:gd name="T43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2" h="731">
                  <a:moveTo>
                    <a:pt x="12" y="0"/>
                  </a:moveTo>
                  <a:lnTo>
                    <a:pt x="12" y="0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838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38" y="603"/>
                  </a:lnTo>
                  <a:lnTo>
                    <a:pt x="360" y="676"/>
                  </a:lnTo>
                  <a:lnTo>
                    <a:pt x="4" y="728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292" y="20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0" name="Freeform 439"/>
            <p:cNvSpPr>
              <a:spLocks/>
            </p:cNvSpPr>
            <p:nvPr/>
          </p:nvSpPr>
          <p:spPr bwMode="auto">
            <a:xfrm>
              <a:off x="5363" y="3185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4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1" name="Freeform 440"/>
            <p:cNvSpPr>
              <a:spLocks/>
            </p:cNvSpPr>
            <p:nvPr/>
          </p:nvSpPr>
          <p:spPr bwMode="auto">
            <a:xfrm>
              <a:off x="5363" y="3185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4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2" name="Freeform 441"/>
            <p:cNvSpPr>
              <a:spLocks/>
            </p:cNvSpPr>
            <p:nvPr/>
          </p:nvSpPr>
          <p:spPr bwMode="auto">
            <a:xfrm>
              <a:off x="4178" y="2097"/>
              <a:ext cx="355" cy="478"/>
            </a:xfrm>
            <a:custGeom>
              <a:avLst/>
              <a:gdLst>
                <a:gd name="T0" fmla="*/ 0 w 355"/>
                <a:gd name="T1" fmla="*/ 0 h 478"/>
                <a:gd name="T2" fmla="*/ 355 w 355"/>
                <a:gd name="T3" fmla="*/ 478 h 478"/>
                <a:gd name="T4" fmla="*/ 355 w 355"/>
                <a:gd name="T5" fmla="*/ 478 h 478"/>
                <a:gd name="T6" fmla="*/ 0 w 355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478">
                  <a:moveTo>
                    <a:pt x="0" y="0"/>
                  </a:moveTo>
                  <a:lnTo>
                    <a:pt x="355" y="478"/>
                  </a:lnTo>
                  <a:lnTo>
                    <a:pt x="355" y="4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3" name="Freeform 442"/>
            <p:cNvSpPr>
              <a:spLocks/>
            </p:cNvSpPr>
            <p:nvPr/>
          </p:nvSpPr>
          <p:spPr bwMode="auto">
            <a:xfrm>
              <a:off x="4178" y="2097"/>
              <a:ext cx="355" cy="478"/>
            </a:xfrm>
            <a:custGeom>
              <a:avLst/>
              <a:gdLst>
                <a:gd name="T0" fmla="*/ 0 w 355"/>
                <a:gd name="T1" fmla="*/ 0 h 478"/>
                <a:gd name="T2" fmla="*/ 355 w 355"/>
                <a:gd name="T3" fmla="*/ 478 h 478"/>
                <a:gd name="T4" fmla="*/ 355 w 355"/>
                <a:gd name="T5" fmla="*/ 478 h 478"/>
                <a:gd name="T6" fmla="*/ 0 w 355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478">
                  <a:moveTo>
                    <a:pt x="0" y="0"/>
                  </a:moveTo>
                  <a:lnTo>
                    <a:pt x="355" y="478"/>
                  </a:lnTo>
                  <a:lnTo>
                    <a:pt x="355" y="478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4" name="Rectangle 443"/>
            <p:cNvSpPr>
              <a:spLocks noChangeArrowheads="1"/>
            </p:cNvSpPr>
            <p:nvPr/>
          </p:nvSpPr>
          <p:spPr bwMode="auto">
            <a:xfrm>
              <a:off x="4021" y="1884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5" name="Freeform 444"/>
            <p:cNvSpPr>
              <a:spLocks/>
            </p:cNvSpPr>
            <p:nvPr/>
          </p:nvSpPr>
          <p:spPr bwMode="auto">
            <a:xfrm>
              <a:off x="4021" y="1884"/>
              <a:ext cx="0" cy="4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6" name="Freeform 445"/>
            <p:cNvSpPr>
              <a:spLocks/>
            </p:cNvSpPr>
            <p:nvPr/>
          </p:nvSpPr>
          <p:spPr bwMode="auto">
            <a:xfrm>
              <a:off x="3996" y="1888"/>
              <a:ext cx="537" cy="955"/>
            </a:xfrm>
            <a:custGeom>
              <a:avLst/>
              <a:gdLst>
                <a:gd name="T0" fmla="*/ 25 w 537"/>
                <a:gd name="T1" fmla="*/ 0 h 955"/>
                <a:gd name="T2" fmla="*/ 25 w 537"/>
                <a:gd name="T3" fmla="*/ 0 h 955"/>
                <a:gd name="T4" fmla="*/ 25 w 537"/>
                <a:gd name="T5" fmla="*/ 4 h 955"/>
                <a:gd name="T6" fmla="*/ 25 w 537"/>
                <a:gd name="T7" fmla="*/ 4 h 955"/>
                <a:gd name="T8" fmla="*/ 4 w 537"/>
                <a:gd name="T9" fmla="*/ 952 h 955"/>
                <a:gd name="T10" fmla="*/ 4 w 537"/>
                <a:gd name="T11" fmla="*/ 955 h 955"/>
                <a:gd name="T12" fmla="*/ 0 w 537"/>
                <a:gd name="T13" fmla="*/ 955 h 955"/>
                <a:gd name="T14" fmla="*/ 4 w 537"/>
                <a:gd name="T15" fmla="*/ 955 h 955"/>
                <a:gd name="T16" fmla="*/ 4 w 537"/>
                <a:gd name="T17" fmla="*/ 955 h 955"/>
                <a:gd name="T18" fmla="*/ 8 w 537"/>
                <a:gd name="T19" fmla="*/ 955 h 955"/>
                <a:gd name="T20" fmla="*/ 8 w 537"/>
                <a:gd name="T21" fmla="*/ 955 h 955"/>
                <a:gd name="T22" fmla="*/ 537 w 537"/>
                <a:gd name="T23" fmla="*/ 694 h 955"/>
                <a:gd name="T24" fmla="*/ 537 w 537"/>
                <a:gd name="T25" fmla="*/ 694 h 955"/>
                <a:gd name="T26" fmla="*/ 537 w 537"/>
                <a:gd name="T27" fmla="*/ 694 h 955"/>
                <a:gd name="T28" fmla="*/ 537 w 537"/>
                <a:gd name="T29" fmla="*/ 694 h 955"/>
                <a:gd name="T30" fmla="*/ 537 w 537"/>
                <a:gd name="T31" fmla="*/ 691 h 955"/>
                <a:gd name="T32" fmla="*/ 537 w 537"/>
                <a:gd name="T33" fmla="*/ 691 h 955"/>
                <a:gd name="T34" fmla="*/ 8 w 537"/>
                <a:gd name="T35" fmla="*/ 952 h 955"/>
                <a:gd name="T36" fmla="*/ 25 w 537"/>
                <a:gd name="T37" fmla="*/ 7 h 955"/>
                <a:gd name="T38" fmla="*/ 25 w 537"/>
                <a:gd name="T3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7" h="955">
                  <a:moveTo>
                    <a:pt x="25" y="0"/>
                  </a:moveTo>
                  <a:lnTo>
                    <a:pt x="25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4" y="952"/>
                  </a:lnTo>
                  <a:lnTo>
                    <a:pt x="4" y="955"/>
                  </a:lnTo>
                  <a:lnTo>
                    <a:pt x="0" y="955"/>
                  </a:lnTo>
                  <a:lnTo>
                    <a:pt x="4" y="955"/>
                  </a:lnTo>
                  <a:lnTo>
                    <a:pt x="4" y="955"/>
                  </a:lnTo>
                  <a:lnTo>
                    <a:pt x="8" y="955"/>
                  </a:lnTo>
                  <a:lnTo>
                    <a:pt x="8" y="955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1"/>
                  </a:lnTo>
                  <a:lnTo>
                    <a:pt x="537" y="691"/>
                  </a:lnTo>
                  <a:lnTo>
                    <a:pt x="8" y="952"/>
                  </a:lnTo>
                  <a:lnTo>
                    <a:pt x="25" y="7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7" name="Freeform 446"/>
            <p:cNvSpPr>
              <a:spLocks/>
            </p:cNvSpPr>
            <p:nvPr/>
          </p:nvSpPr>
          <p:spPr bwMode="auto">
            <a:xfrm>
              <a:off x="3996" y="1888"/>
              <a:ext cx="537" cy="955"/>
            </a:xfrm>
            <a:custGeom>
              <a:avLst/>
              <a:gdLst>
                <a:gd name="T0" fmla="*/ 25 w 537"/>
                <a:gd name="T1" fmla="*/ 0 h 955"/>
                <a:gd name="T2" fmla="*/ 25 w 537"/>
                <a:gd name="T3" fmla="*/ 0 h 955"/>
                <a:gd name="T4" fmla="*/ 25 w 537"/>
                <a:gd name="T5" fmla="*/ 4 h 955"/>
                <a:gd name="T6" fmla="*/ 25 w 537"/>
                <a:gd name="T7" fmla="*/ 4 h 955"/>
                <a:gd name="T8" fmla="*/ 4 w 537"/>
                <a:gd name="T9" fmla="*/ 952 h 955"/>
                <a:gd name="T10" fmla="*/ 4 w 537"/>
                <a:gd name="T11" fmla="*/ 955 h 955"/>
                <a:gd name="T12" fmla="*/ 0 w 537"/>
                <a:gd name="T13" fmla="*/ 955 h 955"/>
                <a:gd name="T14" fmla="*/ 4 w 537"/>
                <a:gd name="T15" fmla="*/ 955 h 955"/>
                <a:gd name="T16" fmla="*/ 4 w 537"/>
                <a:gd name="T17" fmla="*/ 955 h 955"/>
                <a:gd name="T18" fmla="*/ 8 w 537"/>
                <a:gd name="T19" fmla="*/ 955 h 955"/>
                <a:gd name="T20" fmla="*/ 8 w 537"/>
                <a:gd name="T21" fmla="*/ 955 h 955"/>
                <a:gd name="T22" fmla="*/ 537 w 537"/>
                <a:gd name="T23" fmla="*/ 694 h 955"/>
                <a:gd name="T24" fmla="*/ 537 w 537"/>
                <a:gd name="T25" fmla="*/ 694 h 955"/>
                <a:gd name="T26" fmla="*/ 537 w 537"/>
                <a:gd name="T27" fmla="*/ 694 h 955"/>
                <a:gd name="T28" fmla="*/ 537 w 537"/>
                <a:gd name="T29" fmla="*/ 694 h 955"/>
                <a:gd name="T30" fmla="*/ 537 w 537"/>
                <a:gd name="T31" fmla="*/ 691 h 955"/>
                <a:gd name="T32" fmla="*/ 537 w 537"/>
                <a:gd name="T33" fmla="*/ 691 h 955"/>
                <a:gd name="T34" fmla="*/ 8 w 537"/>
                <a:gd name="T35" fmla="*/ 952 h 955"/>
                <a:gd name="T36" fmla="*/ 25 w 537"/>
                <a:gd name="T37" fmla="*/ 7 h 955"/>
                <a:gd name="T38" fmla="*/ 25 w 537"/>
                <a:gd name="T3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7" h="955">
                  <a:moveTo>
                    <a:pt x="25" y="0"/>
                  </a:moveTo>
                  <a:lnTo>
                    <a:pt x="25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4" y="952"/>
                  </a:lnTo>
                  <a:lnTo>
                    <a:pt x="4" y="955"/>
                  </a:lnTo>
                  <a:lnTo>
                    <a:pt x="0" y="955"/>
                  </a:lnTo>
                  <a:lnTo>
                    <a:pt x="4" y="955"/>
                  </a:lnTo>
                  <a:lnTo>
                    <a:pt x="4" y="955"/>
                  </a:lnTo>
                  <a:lnTo>
                    <a:pt x="8" y="955"/>
                  </a:lnTo>
                  <a:lnTo>
                    <a:pt x="8" y="955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1"/>
                  </a:lnTo>
                  <a:lnTo>
                    <a:pt x="537" y="691"/>
                  </a:lnTo>
                  <a:lnTo>
                    <a:pt x="8" y="952"/>
                  </a:lnTo>
                  <a:lnTo>
                    <a:pt x="25" y="7"/>
                  </a:lnTo>
                  <a:lnTo>
                    <a:pt x="2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8" name="Freeform 447"/>
            <p:cNvSpPr>
              <a:spLocks/>
            </p:cNvSpPr>
            <p:nvPr/>
          </p:nvSpPr>
          <p:spPr bwMode="auto">
            <a:xfrm>
              <a:off x="4538" y="2502"/>
              <a:ext cx="639" cy="77"/>
            </a:xfrm>
            <a:custGeom>
              <a:avLst/>
              <a:gdLst>
                <a:gd name="T0" fmla="*/ 639 w 639"/>
                <a:gd name="T1" fmla="*/ 0 h 77"/>
                <a:gd name="T2" fmla="*/ 0 w 639"/>
                <a:gd name="T3" fmla="*/ 77 h 77"/>
                <a:gd name="T4" fmla="*/ 0 w 639"/>
                <a:gd name="T5" fmla="*/ 77 h 77"/>
                <a:gd name="T6" fmla="*/ 639 w 639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77">
                  <a:moveTo>
                    <a:pt x="639" y="0"/>
                  </a:moveTo>
                  <a:lnTo>
                    <a:pt x="0" y="77"/>
                  </a:lnTo>
                  <a:lnTo>
                    <a:pt x="0" y="77"/>
                  </a:lnTo>
                  <a:lnTo>
                    <a:pt x="63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9" name="Freeform 448"/>
            <p:cNvSpPr>
              <a:spLocks/>
            </p:cNvSpPr>
            <p:nvPr/>
          </p:nvSpPr>
          <p:spPr bwMode="auto">
            <a:xfrm>
              <a:off x="4538" y="2502"/>
              <a:ext cx="639" cy="77"/>
            </a:xfrm>
            <a:custGeom>
              <a:avLst/>
              <a:gdLst>
                <a:gd name="T0" fmla="*/ 639 w 639"/>
                <a:gd name="T1" fmla="*/ 0 h 77"/>
                <a:gd name="T2" fmla="*/ 0 w 639"/>
                <a:gd name="T3" fmla="*/ 77 h 77"/>
                <a:gd name="T4" fmla="*/ 0 w 639"/>
                <a:gd name="T5" fmla="*/ 77 h 77"/>
                <a:gd name="T6" fmla="*/ 639 w 639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77">
                  <a:moveTo>
                    <a:pt x="639" y="0"/>
                  </a:moveTo>
                  <a:lnTo>
                    <a:pt x="0" y="77"/>
                  </a:lnTo>
                  <a:lnTo>
                    <a:pt x="0" y="77"/>
                  </a:lnTo>
                  <a:lnTo>
                    <a:pt x="639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0" name="Freeform 449"/>
            <p:cNvSpPr>
              <a:spLocks noEditPoints="1"/>
            </p:cNvSpPr>
            <p:nvPr/>
          </p:nvSpPr>
          <p:spPr bwMode="auto">
            <a:xfrm>
              <a:off x="4538" y="2494"/>
              <a:ext cx="830" cy="698"/>
            </a:xfrm>
            <a:custGeom>
              <a:avLst/>
              <a:gdLst>
                <a:gd name="T0" fmla="*/ 821 w 830"/>
                <a:gd name="T1" fmla="*/ 687 h 698"/>
                <a:gd name="T2" fmla="*/ 4 w 830"/>
                <a:gd name="T3" fmla="*/ 85 h 698"/>
                <a:gd name="T4" fmla="*/ 707 w 830"/>
                <a:gd name="T5" fmla="*/ 0 h 698"/>
                <a:gd name="T6" fmla="*/ 707 w 830"/>
                <a:gd name="T7" fmla="*/ 0 h 698"/>
                <a:gd name="T8" fmla="*/ 787 w 830"/>
                <a:gd name="T9" fmla="*/ 474 h 698"/>
                <a:gd name="T10" fmla="*/ 821 w 830"/>
                <a:gd name="T11" fmla="*/ 687 h 698"/>
                <a:gd name="T12" fmla="*/ 711 w 830"/>
                <a:gd name="T13" fmla="*/ 0 h 698"/>
                <a:gd name="T14" fmla="*/ 0 w 830"/>
                <a:gd name="T15" fmla="*/ 88 h 698"/>
                <a:gd name="T16" fmla="*/ 0 w 830"/>
                <a:gd name="T17" fmla="*/ 88 h 698"/>
                <a:gd name="T18" fmla="*/ 275 w 830"/>
                <a:gd name="T19" fmla="*/ 294 h 698"/>
                <a:gd name="T20" fmla="*/ 821 w 830"/>
                <a:gd name="T21" fmla="*/ 691 h 698"/>
                <a:gd name="T22" fmla="*/ 821 w 830"/>
                <a:gd name="T23" fmla="*/ 691 h 698"/>
                <a:gd name="T24" fmla="*/ 825 w 830"/>
                <a:gd name="T25" fmla="*/ 695 h 698"/>
                <a:gd name="T26" fmla="*/ 830 w 830"/>
                <a:gd name="T27" fmla="*/ 698 h 698"/>
                <a:gd name="T28" fmla="*/ 825 w 830"/>
                <a:gd name="T29" fmla="*/ 695 h 698"/>
                <a:gd name="T30" fmla="*/ 825 w 830"/>
                <a:gd name="T31" fmla="*/ 691 h 698"/>
                <a:gd name="T32" fmla="*/ 825 w 830"/>
                <a:gd name="T33" fmla="*/ 691 h 698"/>
                <a:gd name="T34" fmla="*/ 825 w 830"/>
                <a:gd name="T35" fmla="*/ 691 h 698"/>
                <a:gd name="T36" fmla="*/ 762 w 830"/>
                <a:gd name="T37" fmla="*/ 309 h 698"/>
                <a:gd name="T38" fmla="*/ 711 w 830"/>
                <a:gd name="T39" fmla="*/ 4 h 698"/>
                <a:gd name="T40" fmla="*/ 711 w 830"/>
                <a:gd name="T4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0" h="698">
                  <a:moveTo>
                    <a:pt x="821" y="687"/>
                  </a:moveTo>
                  <a:lnTo>
                    <a:pt x="4" y="85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87" y="474"/>
                  </a:lnTo>
                  <a:lnTo>
                    <a:pt x="821" y="687"/>
                  </a:lnTo>
                  <a:close/>
                  <a:moveTo>
                    <a:pt x="711" y="0"/>
                  </a:moveTo>
                  <a:lnTo>
                    <a:pt x="0" y="88"/>
                  </a:lnTo>
                  <a:lnTo>
                    <a:pt x="0" y="88"/>
                  </a:lnTo>
                  <a:lnTo>
                    <a:pt x="275" y="294"/>
                  </a:lnTo>
                  <a:lnTo>
                    <a:pt x="821" y="691"/>
                  </a:lnTo>
                  <a:lnTo>
                    <a:pt x="821" y="691"/>
                  </a:lnTo>
                  <a:lnTo>
                    <a:pt x="825" y="695"/>
                  </a:lnTo>
                  <a:lnTo>
                    <a:pt x="830" y="698"/>
                  </a:lnTo>
                  <a:lnTo>
                    <a:pt x="825" y="695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762" y="309"/>
                  </a:lnTo>
                  <a:lnTo>
                    <a:pt x="711" y="4"/>
                  </a:lnTo>
                  <a:lnTo>
                    <a:pt x="7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1" name="Freeform 450"/>
            <p:cNvSpPr>
              <a:spLocks noEditPoints="1"/>
            </p:cNvSpPr>
            <p:nvPr/>
          </p:nvSpPr>
          <p:spPr bwMode="auto">
            <a:xfrm>
              <a:off x="4538" y="2494"/>
              <a:ext cx="830" cy="698"/>
            </a:xfrm>
            <a:custGeom>
              <a:avLst/>
              <a:gdLst>
                <a:gd name="T0" fmla="*/ 821 w 830"/>
                <a:gd name="T1" fmla="*/ 687 h 698"/>
                <a:gd name="T2" fmla="*/ 4 w 830"/>
                <a:gd name="T3" fmla="*/ 85 h 698"/>
                <a:gd name="T4" fmla="*/ 707 w 830"/>
                <a:gd name="T5" fmla="*/ 0 h 698"/>
                <a:gd name="T6" fmla="*/ 707 w 830"/>
                <a:gd name="T7" fmla="*/ 0 h 698"/>
                <a:gd name="T8" fmla="*/ 787 w 830"/>
                <a:gd name="T9" fmla="*/ 474 h 698"/>
                <a:gd name="T10" fmla="*/ 821 w 830"/>
                <a:gd name="T11" fmla="*/ 687 h 698"/>
                <a:gd name="T12" fmla="*/ 711 w 830"/>
                <a:gd name="T13" fmla="*/ 0 h 698"/>
                <a:gd name="T14" fmla="*/ 0 w 830"/>
                <a:gd name="T15" fmla="*/ 88 h 698"/>
                <a:gd name="T16" fmla="*/ 0 w 830"/>
                <a:gd name="T17" fmla="*/ 88 h 698"/>
                <a:gd name="T18" fmla="*/ 275 w 830"/>
                <a:gd name="T19" fmla="*/ 294 h 698"/>
                <a:gd name="T20" fmla="*/ 821 w 830"/>
                <a:gd name="T21" fmla="*/ 691 h 698"/>
                <a:gd name="T22" fmla="*/ 821 w 830"/>
                <a:gd name="T23" fmla="*/ 691 h 698"/>
                <a:gd name="T24" fmla="*/ 825 w 830"/>
                <a:gd name="T25" fmla="*/ 695 h 698"/>
                <a:gd name="T26" fmla="*/ 830 w 830"/>
                <a:gd name="T27" fmla="*/ 698 h 698"/>
                <a:gd name="T28" fmla="*/ 825 w 830"/>
                <a:gd name="T29" fmla="*/ 695 h 698"/>
                <a:gd name="T30" fmla="*/ 825 w 830"/>
                <a:gd name="T31" fmla="*/ 691 h 698"/>
                <a:gd name="T32" fmla="*/ 825 w 830"/>
                <a:gd name="T33" fmla="*/ 691 h 698"/>
                <a:gd name="T34" fmla="*/ 825 w 830"/>
                <a:gd name="T35" fmla="*/ 691 h 698"/>
                <a:gd name="T36" fmla="*/ 762 w 830"/>
                <a:gd name="T37" fmla="*/ 309 h 698"/>
                <a:gd name="T38" fmla="*/ 711 w 830"/>
                <a:gd name="T39" fmla="*/ 4 h 698"/>
                <a:gd name="T40" fmla="*/ 711 w 830"/>
                <a:gd name="T4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0" h="698">
                  <a:moveTo>
                    <a:pt x="821" y="687"/>
                  </a:moveTo>
                  <a:lnTo>
                    <a:pt x="4" y="85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87" y="474"/>
                  </a:lnTo>
                  <a:lnTo>
                    <a:pt x="821" y="687"/>
                  </a:lnTo>
                  <a:moveTo>
                    <a:pt x="711" y="0"/>
                  </a:moveTo>
                  <a:lnTo>
                    <a:pt x="0" y="88"/>
                  </a:lnTo>
                  <a:lnTo>
                    <a:pt x="0" y="88"/>
                  </a:lnTo>
                  <a:lnTo>
                    <a:pt x="275" y="294"/>
                  </a:lnTo>
                  <a:lnTo>
                    <a:pt x="821" y="691"/>
                  </a:lnTo>
                  <a:lnTo>
                    <a:pt x="821" y="691"/>
                  </a:lnTo>
                  <a:lnTo>
                    <a:pt x="825" y="695"/>
                  </a:lnTo>
                  <a:lnTo>
                    <a:pt x="830" y="698"/>
                  </a:lnTo>
                  <a:lnTo>
                    <a:pt x="825" y="695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762" y="309"/>
                  </a:lnTo>
                  <a:lnTo>
                    <a:pt x="711" y="4"/>
                  </a:lnTo>
                  <a:lnTo>
                    <a:pt x="71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2" name="Freeform 451"/>
            <p:cNvSpPr>
              <a:spLocks/>
            </p:cNvSpPr>
            <p:nvPr/>
          </p:nvSpPr>
          <p:spPr bwMode="auto">
            <a:xfrm>
              <a:off x="5249" y="2491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3" name="Freeform 452"/>
            <p:cNvSpPr>
              <a:spLocks/>
            </p:cNvSpPr>
            <p:nvPr/>
          </p:nvSpPr>
          <p:spPr bwMode="auto">
            <a:xfrm>
              <a:off x="5249" y="2491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" name="Freeform 453"/>
            <p:cNvSpPr>
              <a:spLocks/>
            </p:cNvSpPr>
            <p:nvPr/>
          </p:nvSpPr>
          <p:spPr bwMode="auto">
            <a:xfrm>
              <a:off x="4529" y="2579"/>
              <a:ext cx="4" cy="0"/>
            </a:xfrm>
            <a:custGeom>
              <a:avLst/>
              <a:gdLst>
                <a:gd name="T0" fmla="*/ 4 w 4"/>
                <a:gd name="T1" fmla="*/ 0 w 4"/>
                <a:gd name="T2" fmla="*/ 4 w 4"/>
                <a:gd name="T3" fmla="*/ 4 w 4"/>
                <a:gd name="T4" fmla="*/ 4 w 4"/>
                <a:gd name="T5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" name="Freeform 454"/>
            <p:cNvSpPr>
              <a:spLocks/>
            </p:cNvSpPr>
            <p:nvPr/>
          </p:nvSpPr>
          <p:spPr bwMode="auto">
            <a:xfrm>
              <a:off x="4529" y="2579"/>
              <a:ext cx="4" cy="0"/>
            </a:xfrm>
            <a:custGeom>
              <a:avLst/>
              <a:gdLst>
                <a:gd name="T0" fmla="*/ 4 w 4"/>
                <a:gd name="T1" fmla="*/ 0 w 4"/>
                <a:gd name="T2" fmla="*/ 4 w 4"/>
                <a:gd name="T3" fmla="*/ 4 w 4"/>
                <a:gd name="T4" fmla="*/ 4 w 4"/>
                <a:gd name="T5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" name="Rectangle 455"/>
            <p:cNvSpPr>
              <a:spLocks noChangeArrowheads="1"/>
            </p:cNvSpPr>
            <p:nvPr/>
          </p:nvSpPr>
          <p:spPr bwMode="auto">
            <a:xfrm>
              <a:off x="4771" y="1796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" name="Rectangle 456"/>
            <p:cNvSpPr>
              <a:spLocks noChangeArrowheads="1"/>
            </p:cNvSpPr>
            <p:nvPr/>
          </p:nvSpPr>
          <p:spPr bwMode="auto">
            <a:xfrm>
              <a:off x="4771" y="1796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" name="Freeform 457"/>
            <p:cNvSpPr>
              <a:spLocks/>
            </p:cNvSpPr>
            <p:nvPr/>
          </p:nvSpPr>
          <p:spPr bwMode="auto">
            <a:xfrm>
              <a:off x="4017" y="1800"/>
              <a:ext cx="749" cy="779"/>
            </a:xfrm>
            <a:custGeom>
              <a:avLst/>
              <a:gdLst>
                <a:gd name="T0" fmla="*/ 749 w 749"/>
                <a:gd name="T1" fmla="*/ 0 h 779"/>
                <a:gd name="T2" fmla="*/ 453 w 749"/>
                <a:gd name="T3" fmla="*/ 33 h 779"/>
                <a:gd name="T4" fmla="*/ 8 w 749"/>
                <a:gd name="T5" fmla="*/ 88 h 779"/>
                <a:gd name="T6" fmla="*/ 4 w 749"/>
                <a:gd name="T7" fmla="*/ 88 h 779"/>
                <a:gd name="T8" fmla="*/ 4 w 749"/>
                <a:gd name="T9" fmla="*/ 88 h 779"/>
                <a:gd name="T10" fmla="*/ 4 w 749"/>
                <a:gd name="T11" fmla="*/ 88 h 779"/>
                <a:gd name="T12" fmla="*/ 0 w 749"/>
                <a:gd name="T13" fmla="*/ 88 h 779"/>
                <a:gd name="T14" fmla="*/ 0 w 749"/>
                <a:gd name="T15" fmla="*/ 88 h 779"/>
                <a:gd name="T16" fmla="*/ 4 w 749"/>
                <a:gd name="T17" fmla="*/ 88 h 779"/>
                <a:gd name="T18" fmla="*/ 4 w 749"/>
                <a:gd name="T19" fmla="*/ 95 h 779"/>
                <a:gd name="T20" fmla="*/ 516 w 749"/>
                <a:gd name="T21" fmla="*/ 779 h 779"/>
                <a:gd name="T22" fmla="*/ 516 w 749"/>
                <a:gd name="T23" fmla="*/ 779 h 779"/>
                <a:gd name="T24" fmla="*/ 516 w 749"/>
                <a:gd name="T25" fmla="*/ 775 h 779"/>
                <a:gd name="T26" fmla="*/ 161 w 749"/>
                <a:gd name="T27" fmla="*/ 297 h 779"/>
                <a:gd name="T28" fmla="*/ 8 w 749"/>
                <a:gd name="T29" fmla="*/ 92 h 779"/>
                <a:gd name="T30" fmla="*/ 59 w 749"/>
                <a:gd name="T31" fmla="*/ 84 h 779"/>
                <a:gd name="T32" fmla="*/ 749 w 749"/>
                <a:gd name="T33" fmla="*/ 4 h 779"/>
                <a:gd name="T34" fmla="*/ 644 w 749"/>
                <a:gd name="T35" fmla="*/ 349 h 779"/>
                <a:gd name="T36" fmla="*/ 749 w 749"/>
                <a:gd name="T3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9" h="779">
                  <a:moveTo>
                    <a:pt x="749" y="0"/>
                  </a:moveTo>
                  <a:lnTo>
                    <a:pt x="453" y="33"/>
                  </a:lnTo>
                  <a:lnTo>
                    <a:pt x="8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4" y="88"/>
                  </a:lnTo>
                  <a:lnTo>
                    <a:pt x="4" y="95"/>
                  </a:lnTo>
                  <a:lnTo>
                    <a:pt x="516" y="779"/>
                  </a:lnTo>
                  <a:lnTo>
                    <a:pt x="516" y="779"/>
                  </a:lnTo>
                  <a:lnTo>
                    <a:pt x="516" y="775"/>
                  </a:lnTo>
                  <a:lnTo>
                    <a:pt x="161" y="297"/>
                  </a:lnTo>
                  <a:lnTo>
                    <a:pt x="8" y="92"/>
                  </a:lnTo>
                  <a:lnTo>
                    <a:pt x="59" y="84"/>
                  </a:lnTo>
                  <a:lnTo>
                    <a:pt x="749" y="4"/>
                  </a:lnTo>
                  <a:lnTo>
                    <a:pt x="644" y="349"/>
                  </a:lnTo>
                  <a:lnTo>
                    <a:pt x="74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" name="Freeform 458"/>
            <p:cNvSpPr>
              <a:spLocks/>
            </p:cNvSpPr>
            <p:nvPr/>
          </p:nvSpPr>
          <p:spPr bwMode="auto">
            <a:xfrm>
              <a:off x="4017" y="1800"/>
              <a:ext cx="749" cy="779"/>
            </a:xfrm>
            <a:custGeom>
              <a:avLst/>
              <a:gdLst>
                <a:gd name="T0" fmla="*/ 749 w 749"/>
                <a:gd name="T1" fmla="*/ 0 h 779"/>
                <a:gd name="T2" fmla="*/ 453 w 749"/>
                <a:gd name="T3" fmla="*/ 33 h 779"/>
                <a:gd name="T4" fmla="*/ 8 w 749"/>
                <a:gd name="T5" fmla="*/ 88 h 779"/>
                <a:gd name="T6" fmla="*/ 4 w 749"/>
                <a:gd name="T7" fmla="*/ 88 h 779"/>
                <a:gd name="T8" fmla="*/ 4 w 749"/>
                <a:gd name="T9" fmla="*/ 88 h 779"/>
                <a:gd name="T10" fmla="*/ 4 w 749"/>
                <a:gd name="T11" fmla="*/ 88 h 779"/>
                <a:gd name="T12" fmla="*/ 0 w 749"/>
                <a:gd name="T13" fmla="*/ 88 h 779"/>
                <a:gd name="T14" fmla="*/ 0 w 749"/>
                <a:gd name="T15" fmla="*/ 88 h 779"/>
                <a:gd name="T16" fmla="*/ 4 w 749"/>
                <a:gd name="T17" fmla="*/ 88 h 779"/>
                <a:gd name="T18" fmla="*/ 4 w 749"/>
                <a:gd name="T19" fmla="*/ 95 h 779"/>
                <a:gd name="T20" fmla="*/ 516 w 749"/>
                <a:gd name="T21" fmla="*/ 779 h 779"/>
                <a:gd name="T22" fmla="*/ 516 w 749"/>
                <a:gd name="T23" fmla="*/ 779 h 779"/>
                <a:gd name="T24" fmla="*/ 516 w 749"/>
                <a:gd name="T25" fmla="*/ 775 h 779"/>
                <a:gd name="T26" fmla="*/ 161 w 749"/>
                <a:gd name="T27" fmla="*/ 297 h 779"/>
                <a:gd name="T28" fmla="*/ 8 w 749"/>
                <a:gd name="T29" fmla="*/ 92 h 779"/>
                <a:gd name="T30" fmla="*/ 59 w 749"/>
                <a:gd name="T31" fmla="*/ 84 h 779"/>
                <a:gd name="T32" fmla="*/ 749 w 749"/>
                <a:gd name="T33" fmla="*/ 4 h 779"/>
                <a:gd name="T34" fmla="*/ 644 w 749"/>
                <a:gd name="T35" fmla="*/ 349 h 779"/>
                <a:gd name="T36" fmla="*/ 749 w 749"/>
                <a:gd name="T3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9" h="779">
                  <a:moveTo>
                    <a:pt x="749" y="0"/>
                  </a:moveTo>
                  <a:lnTo>
                    <a:pt x="453" y="33"/>
                  </a:lnTo>
                  <a:lnTo>
                    <a:pt x="8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4" y="88"/>
                  </a:lnTo>
                  <a:lnTo>
                    <a:pt x="4" y="95"/>
                  </a:lnTo>
                  <a:lnTo>
                    <a:pt x="516" y="779"/>
                  </a:lnTo>
                  <a:lnTo>
                    <a:pt x="516" y="779"/>
                  </a:lnTo>
                  <a:lnTo>
                    <a:pt x="516" y="775"/>
                  </a:lnTo>
                  <a:lnTo>
                    <a:pt x="161" y="297"/>
                  </a:lnTo>
                  <a:lnTo>
                    <a:pt x="8" y="92"/>
                  </a:lnTo>
                  <a:lnTo>
                    <a:pt x="59" y="84"/>
                  </a:lnTo>
                  <a:lnTo>
                    <a:pt x="749" y="4"/>
                  </a:lnTo>
                  <a:lnTo>
                    <a:pt x="644" y="349"/>
                  </a:lnTo>
                  <a:lnTo>
                    <a:pt x="749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" name="Freeform 459"/>
            <p:cNvSpPr>
              <a:spLocks/>
            </p:cNvSpPr>
            <p:nvPr/>
          </p:nvSpPr>
          <p:spPr bwMode="auto">
            <a:xfrm>
              <a:off x="4533" y="2582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0 w 5"/>
                <a:gd name="T4" fmla="*/ 5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" name="Freeform 460"/>
            <p:cNvSpPr>
              <a:spLocks/>
            </p:cNvSpPr>
            <p:nvPr/>
          </p:nvSpPr>
          <p:spPr bwMode="auto">
            <a:xfrm>
              <a:off x="4533" y="2582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0 w 5"/>
                <a:gd name="T4" fmla="*/ 5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" name="Freeform 461"/>
            <p:cNvSpPr>
              <a:spLocks noEditPoints="1"/>
            </p:cNvSpPr>
            <p:nvPr/>
          </p:nvSpPr>
          <p:spPr bwMode="auto">
            <a:xfrm>
              <a:off x="4533" y="1796"/>
              <a:ext cx="716" cy="786"/>
            </a:xfrm>
            <a:custGeom>
              <a:avLst/>
              <a:gdLst>
                <a:gd name="T0" fmla="*/ 5 w 716"/>
                <a:gd name="T1" fmla="*/ 783 h 786"/>
                <a:gd name="T2" fmla="*/ 5 w 716"/>
                <a:gd name="T3" fmla="*/ 783 h 786"/>
                <a:gd name="T4" fmla="*/ 238 w 716"/>
                <a:gd name="T5" fmla="*/ 8 h 786"/>
                <a:gd name="T6" fmla="*/ 712 w 716"/>
                <a:gd name="T7" fmla="*/ 695 h 786"/>
                <a:gd name="T8" fmla="*/ 644 w 716"/>
                <a:gd name="T9" fmla="*/ 706 h 786"/>
                <a:gd name="T10" fmla="*/ 5 w 716"/>
                <a:gd name="T11" fmla="*/ 783 h 786"/>
                <a:gd name="T12" fmla="*/ 5 w 716"/>
                <a:gd name="T13" fmla="*/ 783 h 786"/>
                <a:gd name="T14" fmla="*/ 238 w 716"/>
                <a:gd name="T15" fmla="*/ 0 h 786"/>
                <a:gd name="T16" fmla="*/ 233 w 716"/>
                <a:gd name="T17" fmla="*/ 0 h 786"/>
                <a:gd name="T18" fmla="*/ 233 w 716"/>
                <a:gd name="T19" fmla="*/ 4 h 786"/>
                <a:gd name="T20" fmla="*/ 128 w 716"/>
                <a:gd name="T21" fmla="*/ 353 h 786"/>
                <a:gd name="T22" fmla="*/ 0 w 716"/>
                <a:gd name="T23" fmla="*/ 779 h 786"/>
                <a:gd name="T24" fmla="*/ 0 w 716"/>
                <a:gd name="T25" fmla="*/ 779 h 786"/>
                <a:gd name="T26" fmla="*/ 0 w 716"/>
                <a:gd name="T27" fmla="*/ 783 h 786"/>
                <a:gd name="T28" fmla="*/ 0 w 716"/>
                <a:gd name="T29" fmla="*/ 783 h 786"/>
                <a:gd name="T30" fmla="*/ 0 w 716"/>
                <a:gd name="T31" fmla="*/ 786 h 786"/>
                <a:gd name="T32" fmla="*/ 0 w 716"/>
                <a:gd name="T33" fmla="*/ 786 h 786"/>
                <a:gd name="T34" fmla="*/ 0 w 716"/>
                <a:gd name="T35" fmla="*/ 786 h 786"/>
                <a:gd name="T36" fmla="*/ 5 w 716"/>
                <a:gd name="T37" fmla="*/ 786 h 786"/>
                <a:gd name="T38" fmla="*/ 716 w 716"/>
                <a:gd name="T39" fmla="*/ 698 h 786"/>
                <a:gd name="T40" fmla="*/ 716 w 716"/>
                <a:gd name="T41" fmla="*/ 698 h 786"/>
                <a:gd name="T42" fmla="*/ 716 w 716"/>
                <a:gd name="T43" fmla="*/ 698 h 786"/>
                <a:gd name="T44" fmla="*/ 716 w 716"/>
                <a:gd name="T45" fmla="*/ 695 h 786"/>
                <a:gd name="T46" fmla="*/ 712 w 716"/>
                <a:gd name="T47" fmla="*/ 695 h 786"/>
                <a:gd name="T48" fmla="*/ 348 w 716"/>
                <a:gd name="T49" fmla="*/ 162 h 786"/>
                <a:gd name="T50" fmla="*/ 242 w 716"/>
                <a:gd name="T51" fmla="*/ 8 h 786"/>
                <a:gd name="T52" fmla="*/ 242 w 716"/>
                <a:gd name="T53" fmla="*/ 4 h 786"/>
                <a:gd name="T54" fmla="*/ 238 w 716"/>
                <a:gd name="T55" fmla="*/ 4 h 786"/>
                <a:gd name="T56" fmla="*/ 238 w 716"/>
                <a:gd name="T57" fmla="*/ 0 h 786"/>
                <a:gd name="T58" fmla="*/ 238 w 716"/>
                <a:gd name="T59" fmla="*/ 0 h 786"/>
                <a:gd name="T60" fmla="*/ 238 w 716"/>
                <a:gd name="T6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6" h="786">
                  <a:moveTo>
                    <a:pt x="5" y="783"/>
                  </a:moveTo>
                  <a:lnTo>
                    <a:pt x="5" y="783"/>
                  </a:lnTo>
                  <a:lnTo>
                    <a:pt x="238" y="8"/>
                  </a:lnTo>
                  <a:lnTo>
                    <a:pt x="712" y="695"/>
                  </a:lnTo>
                  <a:lnTo>
                    <a:pt x="644" y="706"/>
                  </a:lnTo>
                  <a:lnTo>
                    <a:pt x="5" y="783"/>
                  </a:lnTo>
                  <a:lnTo>
                    <a:pt x="5" y="783"/>
                  </a:lnTo>
                  <a:close/>
                  <a:moveTo>
                    <a:pt x="238" y="0"/>
                  </a:moveTo>
                  <a:lnTo>
                    <a:pt x="233" y="0"/>
                  </a:lnTo>
                  <a:lnTo>
                    <a:pt x="233" y="4"/>
                  </a:lnTo>
                  <a:lnTo>
                    <a:pt x="128" y="353"/>
                  </a:lnTo>
                  <a:lnTo>
                    <a:pt x="0" y="779"/>
                  </a:lnTo>
                  <a:lnTo>
                    <a:pt x="0" y="779"/>
                  </a:lnTo>
                  <a:lnTo>
                    <a:pt x="0" y="783"/>
                  </a:lnTo>
                  <a:lnTo>
                    <a:pt x="0" y="783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5" y="786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5"/>
                  </a:lnTo>
                  <a:lnTo>
                    <a:pt x="712" y="695"/>
                  </a:lnTo>
                  <a:lnTo>
                    <a:pt x="348" y="162"/>
                  </a:lnTo>
                  <a:lnTo>
                    <a:pt x="242" y="8"/>
                  </a:lnTo>
                  <a:lnTo>
                    <a:pt x="242" y="4"/>
                  </a:lnTo>
                  <a:lnTo>
                    <a:pt x="238" y="4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" name="Freeform 462"/>
            <p:cNvSpPr>
              <a:spLocks noEditPoints="1"/>
            </p:cNvSpPr>
            <p:nvPr/>
          </p:nvSpPr>
          <p:spPr bwMode="auto">
            <a:xfrm>
              <a:off x="4533" y="1796"/>
              <a:ext cx="716" cy="786"/>
            </a:xfrm>
            <a:custGeom>
              <a:avLst/>
              <a:gdLst>
                <a:gd name="T0" fmla="*/ 5 w 716"/>
                <a:gd name="T1" fmla="*/ 783 h 786"/>
                <a:gd name="T2" fmla="*/ 5 w 716"/>
                <a:gd name="T3" fmla="*/ 783 h 786"/>
                <a:gd name="T4" fmla="*/ 238 w 716"/>
                <a:gd name="T5" fmla="*/ 8 h 786"/>
                <a:gd name="T6" fmla="*/ 712 w 716"/>
                <a:gd name="T7" fmla="*/ 695 h 786"/>
                <a:gd name="T8" fmla="*/ 644 w 716"/>
                <a:gd name="T9" fmla="*/ 706 h 786"/>
                <a:gd name="T10" fmla="*/ 5 w 716"/>
                <a:gd name="T11" fmla="*/ 783 h 786"/>
                <a:gd name="T12" fmla="*/ 5 w 716"/>
                <a:gd name="T13" fmla="*/ 783 h 786"/>
                <a:gd name="T14" fmla="*/ 238 w 716"/>
                <a:gd name="T15" fmla="*/ 0 h 786"/>
                <a:gd name="T16" fmla="*/ 233 w 716"/>
                <a:gd name="T17" fmla="*/ 0 h 786"/>
                <a:gd name="T18" fmla="*/ 233 w 716"/>
                <a:gd name="T19" fmla="*/ 4 h 786"/>
                <a:gd name="T20" fmla="*/ 128 w 716"/>
                <a:gd name="T21" fmla="*/ 353 h 786"/>
                <a:gd name="T22" fmla="*/ 0 w 716"/>
                <a:gd name="T23" fmla="*/ 779 h 786"/>
                <a:gd name="T24" fmla="*/ 0 w 716"/>
                <a:gd name="T25" fmla="*/ 779 h 786"/>
                <a:gd name="T26" fmla="*/ 0 w 716"/>
                <a:gd name="T27" fmla="*/ 783 h 786"/>
                <a:gd name="T28" fmla="*/ 0 w 716"/>
                <a:gd name="T29" fmla="*/ 783 h 786"/>
                <a:gd name="T30" fmla="*/ 0 w 716"/>
                <a:gd name="T31" fmla="*/ 786 h 786"/>
                <a:gd name="T32" fmla="*/ 0 w 716"/>
                <a:gd name="T33" fmla="*/ 786 h 786"/>
                <a:gd name="T34" fmla="*/ 0 w 716"/>
                <a:gd name="T35" fmla="*/ 786 h 786"/>
                <a:gd name="T36" fmla="*/ 5 w 716"/>
                <a:gd name="T37" fmla="*/ 786 h 786"/>
                <a:gd name="T38" fmla="*/ 716 w 716"/>
                <a:gd name="T39" fmla="*/ 698 h 786"/>
                <a:gd name="T40" fmla="*/ 716 w 716"/>
                <a:gd name="T41" fmla="*/ 698 h 786"/>
                <a:gd name="T42" fmla="*/ 716 w 716"/>
                <a:gd name="T43" fmla="*/ 698 h 786"/>
                <a:gd name="T44" fmla="*/ 716 w 716"/>
                <a:gd name="T45" fmla="*/ 695 h 786"/>
                <a:gd name="T46" fmla="*/ 712 w 716"/>
                <a:gd name="T47" fmla="*/ 695 h 786"/>
                <a:gd name="T48" fmla="*/ 348 w 716"/>
                <a:gd name="T49" fmla="*/ 162 h 786"/>
                <a:gd name="T50" fmla="*/ 242 w 716"/>
                <a:gd name="T51" fmla="*/ 8 h 786"/>
                <a:gd name="T52" fmla="*/ 242 w 716"/>
                <a:gd name="T53" fmla="*/ 4 h 786"/>
                <a:gd name="T54" fmla="*/ 238 w 716"/>
                <a:gd name="T55" fmla="*/ 4 h 786"/>
                <a:gd name="T56" fmla="*/ 238 w 716"/>
                <a:gd name="T57" fmla="*/ 0 h 786"/>
                <a:gd name="T58" fmla="*/ 238 w 716"/>
                <a:gd name="T59" fmla="*/ 0 h 786"/>
                <a:gd name="T60" fmla="*/ 238 w 716"/>
                <a:gd name="T6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6" h="786">
                  <a:moveTo>
                    <a:pt x="5" y="783"/>
                  </a:moveTo>
                  <a:lnTo>
                    <a:pt x="5" y="783"/>
                  </a:lnTo>
                  <a:lnTo>
                    <a:pt x="238" y="8"/>
                  </a:lnTo>
                  <a:lnTo>
                    <a:pt x="712" y="695"/>
                  </a:lnTo>
                  <a:lnTo>
                    <a:pt x="644" y="706"/>
                  </a:lnTo>
                  <a:lnTo>
                    <a:pt x="5" y="783"/>
                  </a:lnTo>
                  <a:lnTo>
                    <a:pt x="5" y="783"/>
                  </a:lnTo>
                  <a:moveTo>
                    <a:pt x="238" y="0"/>
                  </a:moveTo>
                  <a:lnTo>
                    <a:pt x="233" y="0"/>
                  </a:lnTo>
                  <a:lnTo>
                    <a:pt x="233" y="4"/>
                  </a:lnTo>
                  <a:lnTo>
                    <a:pt x="128" y="353"/>
                  </a:lnTo>
                  <a:lnTo>
                    <a:pt x="0" y="779"/>
                  </a:lnTo>
                  <a:lnTo>
                    <a:pt x="0" y="779"/>
                  </a:lnTo>
                  <a:lnTo>
                    <a:pt x="0" y="783"/>
                  </a:lnTo>
                  <a:lnTo>
                    <a:pt x="0" y="783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5" y="786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5"/>
                  </a:lnTo>
                  <a:lnTo>
                    <a:pt x="712" y="695"/>
                  </a:lnTo>
                  <a:lnTo>
                    <a:pt x="348" y="162"/>
                  </a:lnTo>
                  <a:lnTo>
                    <a:pt x="242" y="8"/>
                  </a:lnTo>
                  <a:lnTo>
                    <a:pt x="242" y="4"/>
                  </a:lnTo>
                  <a:lnTo>
                    <a:pt x="238" y="4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" name="Freeform 463"/>
            <p:cNvSpPr>
              <a:spLocks/>
            </p:cNvSpPr>
            <p:nvPr/>
          </p:nvSpPr>
          <p:spPr bwMode="auto">
            <a:xfrm>
              <a:off x="2641" y="1131"/>
              <a:ext cx="118" cy="206"/>
            </a:xfrm>
            <a:custGeom>
              <a:avLst/>
              <a:gdLst>
                <a:gd name="T0" fmla="*/ 118 w 118"/>
                <a:gd name="T1" fmla="*/ 0 h 206"/>
                <a:gd name="T2" fmla="*/ 0 w 118"/>
                <a:gd name="T3" fmla="*/ 206 h 206"/>
                <a:gd name="T4" fmla="*/ 118 w 118"/>
                <a:gd name="T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206">
                  <a:moveTo>
                    <a:pt x="118" y="0"/>
                  </a:moveTo>
                  <a:lnTo>
                    <a:pt x="0" y="20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" name="Freeform 464"/>
            <p:cNvSpPr>
              <a:spLocks/>
            </p:cNvSpPr>
            <p:nvPr/>
          </p:nvSpPr>
          <p:spPr bwMode="auto">
            <a:xfrm>
              <a:off x="2641" y="1131"/>
              <a:ext cx="118" cy="206"/>
            </a:xfrm>
            <a:custGeom>
              <a:avLst/>
              <a:gdLst>
                <a:gd name="T0" fmla="*/ 118 w 118"/>
                <a:gd name="T1" fmla="*/ 0 h 206"/>
                <a:gd name="T2" fmla="*/ 0 w 118"/>
                <a:gd name="T3" fmla="*/ 206 h 206"/>
                <a:gd name="T4" fmla="*/ 118 w 118"/>
                <a:gd name="T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206">
                  <a:moveTo>
                    <a:pt x="118" y="0"/>
                  </a:moveTo>
                  <a:lnTo>
                    <a:pt x="0" y="206"/>
                  </a:lnTo>
                  <a:lnTo>
                    <a:pt x="11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" name="Freeform 465"/>
            <p:cNvSpPr>
              <a:spLocks/>
            </p:cNvSpPr>
            <p:nvPr/>
          </p:nvSpPr>
          <p:spPr bwMode="auto">
            <a:xfrm>
              <a:off x="1768" y="1135"/>
              <a:ext cx="564" cy="742"/>
            </a:xfrm>
            <a:custGeom>
              <a:avLst/>
              <a:gdLst>
                <a:gd name="T0" fmla="*/ 5 w 564"/>
                <a:gd name="T1" fmla="*/ 0 h 742"/>
                <a:gd name="T2" fmla="*/ 5 w 564"/>
                <a:gd name="T3" fmla="*/ 0 h 742"/>
                <a:gd name="T4" fmla="*/ 5 w 564"/>
                <a:gd name="T5" fmla="*/ 4 h 742"/>
                <a:gd name="T6" fmla="*/ 0 w 564"/>
                <a:gd name="T7" fmla="*/ 0 h 742"/>
                <a:gd name="T8" fmla="*/ 0 w 564"/>
                <a:gd name="T9" fmla="*/ 0 h 742"/>
                <a:gd name="T10" fmla="*/ 0 w 564"/>
                <a:gd name="T11" fmla="*/ 4 h 742"/>
                <a:gd name="T12" fmla="*/ 0 w 564"/>
                <a:gd name="T13" fmla="*/ 4 h 742"/>
                <a:gd name="T14" fmla="*/ 559 w 564"/>
                <a:gd name="T15" fmla="*/ 742 h 742"/>
                <a:gd name="T16" fmla="*/ 559 w 564"/>
                <a:gd name="T17" fmla="*/ 742 h 742"/>
                <a:gd name="T18" fmla="*/ 559 w 564"/>
                <a:gd name="T19" fmla="*/ 742 h 742"/>
                <a:gd name="T20" fmla="*/ 564 w 564"/>
                <a:gd name="T21" fmla="*/ 738 h 742"/>
                <a:gd name="T22" fmla="*/ 496 w 564"/>
                <a:gd name="T23" fmla="*/ 650 h 742"/>
                <a:gd name="T24" fmla="*/ 564 w 564"/>
                <a:gd name="T25" fmla="*/ 738 h 742"/>
                <a:gd name="T26" fmla="*/ 496 w 564"/>
                <a:gd name="T27" fmla="*/ 650 h 742"/>
                <a:gd name="T28" fmla="*/ 5 w 564"/>
                <a:gd name="T29" fmla="*/ 0 h 742"/>
                <a:gd name="T30" fmla="*/ 5 w 564"/>
                <a:gd name="T31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4" h="742">
                  <a:moveTo>
                    <a:pt x="5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7" name="Freeform 466"/>
            <p:cNvSpPr>
              <a:spLocks/>
            </p:cNvSpPr>
            <p:nvPr/>
          </p:nvSpPr>
          <p:spPr bwMode="auto">
            <a:xfrm>
              <a:off x="1768" y="1135"/>
              <a:ext cx="564" cy="742"/>
            </a:xfrm>
            <a:custGeom>
              <a:avLst/>
              <a:gdLst>
                <a:gd name="T0" fmla="*/ 5 w 564"/>
                <a:gd name="T1" fmla="*/ 0 h 742"/>
                <a:gd name="T2" fmla="*/ 5 w 564"/>
                <a:gd name="T3" fmla="*/ 0 h 742"/>
                <a:gd name="T4" fmla="*/ 5 w 564"/>
                <a:gd name="T5" fmla="*/ 4 h 742"/>
                <a:gd name="T6" fmla="*/ 0 w 564"/>
                <a:gd name="T7" fmla="*/ 0 h 742"/>
                <a:gd name="T8" fmla="*/ 0 w 564"/>
                <a:gd name="T9" fmla="*/ 0 h 742"/>
                <a:gd name="T10" fmla="*/ 0 w 564"/>
                <a:gd name="T11" fmla="*/ 4 h 742"/>
                <a:gd name="T12" fmla="*/ 0 w 564"/>
                <a:gd name="T13" fmla="*/ 4 h 742"/>
                <a:gd name="T14" fmla="*/ 559 w 564"/>
                <a:gd name="T15" fmla="*/ 742 h 742"/>
                <a:gd name="T16" fmla="*/ 559 w 564"/>
                <a:gd name="T17" fmla="*/ 742 h 742"/>
                <a:gd name="T18" fmla="*/ 559 w 564"/>
                <a:gd name="T19" fmla="*/ 742 h 742"/>
                <a:gd name="T20" fmla="*/ 564 w 564"/>
                <a:gd name="T21" fmla="*/ 738 h 742"/>
                <a:gd name="T22" fmla="*/ 496 w 564"/>
                <a:gd name="T23" fmla="*/ 650 h 742"/>
                <a:gd name="T24" fmla="*/ 564 w 564"/>
                <a:gd name="T25" fmla="*/ 738 h 742"/>
                <a:gd name="T26" fmla="*/ 496 w 564"/>
                <a:gd name="T27" fmla="*/ 650 h 742"/>
                <a:gd name="T28" fmla="*/ 5 w 564"/>
                <a:gd name="T29" fmla="*/ 0 h 742"/>
                <a:gd name="T30" fmla="*/ 5 w 564"/>
                <a:gd name="T31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4" h="742">
                  <a:moveTo>
                    <a:pt x="5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8" name="Rectangle 467"/>
            <p:cNvSpPr>
              <a:spLocks noChangeArrowheads="1"/>
            </p:cNvSpPr>
            <p:nvPr/>
          </p:nvSpPr>
          <p:spPr bwMode="auto">
            <a:xfrm>
              <a:off x="2332" y="1877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9" name="Freeform 468"/>
            <p:cNvSpPr>
              <a:spLocks/>
            </p:cNvSpPr>
            <p:nvPr/>
          </p:nvSpPr>
          <p:spPr bwMode="auto">
            <a:xfrm>
              <a:off x="2332" y="1877"/>
              <a:ext cx="0" cy="4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0" name="Freeform 469"/>
            <p:cNvSpPr>
              <a:spLocks/>
            </p:cNvSpPr>
            <p:nvPr/>
          </p:nvSpPr>
          <p:spPr bwMode="auto">
            <a:xfrm>
              <a:off x="1794" y="834"/>
              <a:ext cx="394" cy="283"/>
            </a:xfrm>
            <a:custGeom>
              <a:avLst/>
              <a:gdLst>
                <a:gd name="T0" fmla="*/ 394 w 394"/>
                <a:gd name="T1" fmla="*/ 0 h 283"/>
                <a:gd name="T2" fmla="*/ 0 w 394"/>
                <a:gd name="T3" fmla="*/ 283 h 283"/>
                <a:gd name="T4" fmla="*/ 394 w 394"/>
                <a:gd name="T5" fmla="*/ 0 h 283"/>
                <a:gd name="T6" fmla="*/ 394 w 394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4" h="283">
                  <a:moveTo>
                    <a:pt x="394" y="0"/>
                  </a:moveTo>
                  <a:lnTo>
                    <a:pt x="0" y="283"/>
                  </a:lnTo>
                  <a:lnTo>
                    <a:pt x="394" y="0"/>
                  </a:lnTo>
                  <a:lnTo>
                    <a:pt x="3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1" name="Freeform 470"/>
            <p:cNvSpPr>
              <a:spLocks/>
            </p:cNvSpPr>
            <p:nvPr/>
          </p:nvSpPr>
          <p:spPr bwMode="auto">
            <a:xfrm>
              <a:off x="1794" y="834"/>
              <a:ext cx="394" cy="283"/>
            </a:xfrm>
            <a:custGeom>
              <a:avLst/>
              <a:gdLst>
                <a:gd name="T0" fmla="*/ 394 w 394"/>
                <a:gd name="T1" fmla="*/ 0 h 283"/>
                <a:gd name="T2" fmla="*/ 0 w 394"/>
                <a:gd name="T3" fmla="*/ 283 h 283"/>
                <a:gd name="T4" fmla="*/ 394 w 394"/>
                <a:gd name="T5" fmla="*/ 0 h 283"/>
                <a:gd name="T6" fmla="*/ 394 w 394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4" h="283">
                  <a:moveTo>
                    <a:pt x="394" y="0"/>
                  </a:moveTo>
                  <a:lnTo>
                    <a:pt x="0" y="283"/>
                  </a:lnTo>
                  <a:lnTo>
                    <a:pt x="394" y="0"/>
                  </a:lnTo>
                  <a:lnTo>
                    <a:pt x="39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2" name="Freeform 471"/>
            <p:cNvSpPr>
              <a:spLocks/>
            </p:cNvSpPr>
            <p:nvPr/>
          </p:nvSpPr>
          <p:spPr bwMode="auto">
            <a:xfrm>
              <a:off x="2243" y="860"/>
              <a:ext cx="516" cy="264"/>
            </a:xfrm>
            <a:custGeom>
              <a:avLst/>
              <a:gdLst>
                <a:gd name="T0" fmla="*/ 0 w 516"/>
                <a:gd name="T1" fmla="*/ 0 h 264"/>
                <a:gd name="T2" fmla="*/ 516 w 516"/>
                <a:gd name="T3" fmla="*/ 264 h 264"/>
                <a:gd name="T4" fmla="*/ 516 w 516"/>
                <a:gd name="T5" fmla="*/ 264 h 264"/>
                <a:gd name="T6" fmla="*/ 0 w 516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264">
                  <a:moveTo>
                    <a:pt x="0" y="0"/>
                  </a:moveTo>
                  <a:lnTo>
                    <a:pt x="516" y="264"/>
                  </a:lnTo>
                  <a:lnTo>
                    <a:pt x="516" y="26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3" name="Freeform 472"/>
            <p:cNvSpPr>
              <a:spLocks/>
            </p:cNvSpPr>
            <p:nvPr/>
          </p:nvSpPr>
          <p:spPr bwMode="auto">
            <a:xfrm>
              <a:off x="2243" y="860"/>
              <a:ext cx="516" cy="264"/>
            </a:xfrm>
            <a:custGeom>
              <a:avLst/>
              <a:gdLst>
                <a:gd name="T0" fmla="*/ 0 w 516"/>
                <a:gd name="T1" fmla="*/ 0 h 264"/>
                <a:gd name="T2" fmla="*/ 516 w 516"/>
                <a:gd name="T3" fmla="*/ 264 h 264"/>
                <a:gd name="T4" fmla="*/ 516 w 516"/>
                <a:gd name="T5" fmla="*/ 264 h 264"/>
                <a:gd name="T6" fmla="*/ 0 w 516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264">
                  <a:moveTo>
                    <a:pt x="0" y="0"/>
                  </a:moveTo>
                  <a:lnTo>
                    <a:pt x="516" y="264"/>
                  </a:lnTo>
                  <a:lnTo>
                    <a:pt x="516" y="26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4" name="Freeform 473"/>
            <p:cNvSpPr>
              <a:spLocks/>
            </p:cNvSpPr>
            <p:nvPr/>
          </p:nvSpPr>
          <p:spPr bwMode="auto">
            <a:xfrm>
              <a:off x="1785" y="834"/>
              <a:ext cx="398" cy="283"/>
            </a:xfrm>
            <a:custGeom>
              <a:avLst/>
              <a:gdLst>
                <a:gd name="T0" fmla="*/ 398 w 398"/>
                <a:gd name="T1" fmla="*/ 0 h 283"/>
                <a:gd name="T2" fmla="*/ 398 w 398"/>
                <a:gd name="T3" fmla="*/ 0 h 283"/>
                <a:gd name="T4" fmla="*/ 0 w 398"/>
                <a:gd name="T5" fmla="*/ 283 h 283"/>
                <a:gd name="T6" fmla="*/ 398 w 398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83">
                  <a:moveTo>
                    <a:pt x="398" y="0"/>
                  </a:moveTo>
                  <a:lnTo>
                    <a:pt x="398" y="0"/>
                  </a:lnTo>
                  <a:lnTo>
                    <a:pt x="0" y="283"/>
                  </a:lnTo>
                  <a:lnTo>
                    <a:pt x="3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5" name="Freeform 474"/>
            <p:cNvSpPr>
              <a:spLocks/>
            </p:cNvSpPr>
            <p:nvPr/>
          </p:nvSpPr>
          <p:spPr bwMode="auto">
            <a:xfrm>
              <a:off x="1785" y="834"/>
              <a:ext cx="398" cy="283"/>
            </a:xfrm>
            <a:custGeom>
              <a:avLst/>
              <a:gdLst>
                <a:gd name="T0" fmla="*/ 398 w 398"/>
                <a:gd name="T1" fmla="*/ 0 h 283"/>
                <a:gd name="T2" fmla="*/ 398 w 398"/>
                <a:gd name="T3" fmla="*/ 0 h 283"/>
                <a:gd name="T4" fmla="*/ 0 w 398"/>
                <a:gd name="T5" fmla="*/ 283 h 283"/>
                <a:gd name="T6" fmla="*/ 398 w 398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83">
                  <a:moveTo>
                    <a:pt x="398" y="0"/>
                  </a:moveTo>
                  <a:lnTo>
                    <a:pt x="398" y="0"/>
                  </a:lnTo>
                  <a:lnTo>
                    <a:pt x="0" y="283"/>
                  </a:lnTo>
                  <a:lnTo>
                    <a:pt x="39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6" name="Freeform 475"/>
            <p:cNvSpPr>
              <a:spLocks/>
            </p:cNvSpPr>
            <p:nvPr/>
          </p:nvSpPr>
          <p:spPr bwMode="auto">
            <a:xfrm>
              <a:off x="2763" y="112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0 w 5"/>
                <a:gd name="T4" fmla="*/ 5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7" name="Freeform 476"/>
            <p:cNvSpPr>
              <a:spLocks/>
            </p:cNvSpPr>
            <p:nvPr/>
          </p:nvSpPr>
          <p:spPr bwMode="auto">
            <a:xfrm>
              <a:off x="2763" y="112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0 w 5"/>
                <a:gd name="T4" fmla="*/ 5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8" name="Freeform 477"/>
            <p:cNvSpPr>
              <a:spLocks/>
            </p:cNvSpPr>
            <p:nvPr/>
          </p:nvSpPr>
          <p:spPr bwMode="auto">
            <a:xfrm>
              <a:off x="1764" y="1135"/>
              <a:ext cx="4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9" name="Freeform 478"/>
            <p:cNvSpPr>
              <a:spLocks/>
            </p:cNvSpPr>
            <p:nvPr/>
          </p:nvSpPr>
          <p:spPr bwMode="auto">
            <a:xfrm>
              <a:off x="1764" y="1135"/>
              <a:ext cx="4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0" name="Freeform 479"/>
            <p:cNvSpPr>
              <a:spLocks/>
            </p:cNvSpPr>
            <p:nvPr/>
          </p:nvSpPr>
          <p:spPr bwMode="auto">
            <a:xfrm>
              <a:off x="1773" y="1128"/>
              <a:ext cx="982" cy="7"/>
            </a:xfrm>
            <a:custGeom>
              <a:avLst/>
              <a:gdLst>
                <a:gd name="T0" fmla="*/ 978 w 982"/>
                <a:gd name="T1" fmla="*/ 0 h 7"/>
                <a:gd name="T2" fmla="*/ 660 w 982"/>
                <a:gd name="T3" fmla="*/ 0 h 7"/>
                <a:gd name="T4" fmla="*/ 0 w 982"/>
                <a:gd name="T5" fmla="*/ 3 h 7"/>
                <a:gd name="T6" fmla="*/ 0 w 982"/>
                <a:gd name="T7" fmla="*/ 7 h 7"/>
                <a:gd name="T8" fmla="*/ 0 w 982"/>
                <a:gd name="T9" fmla="*/ 7 h 7"/>
                <a:gd name="T10" fmla="*/ 245 w 982"/>
                <a:gd name="T11" fmla="*/ 7 h 7"/>
                <a:gd name="T12" fmla="*/ 982 w 982"/>
                <a:gd name="T13" fmla="*/ 3 h 7"/>
                <a:gd name="T14" fmla="*/ 982 w 982"/>
                <a:gd name="T15" fmla="*/ 0 h 7"/>
                <a:gd name="T16" fmla="*/ 978 w 98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2" h="7">
                  <a:moveTo>
                    <a:pt x="978" y="0"/>
                  </a:moveTo>
                  <a:lnTo>
                    <a:pt x="66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45" y="7"/>
                  </a:lnTo>
                  <a:lnTo>
                    <a:pt x="982" y="3"/>
                  </a:lnTo>
                  <a:lnTo>
                    <a:pt x="982" y="0"/>
                  </a:lnTo>
                  <a:lnTo>
                    <a:pt x="97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1" name="Freeform 480"/>
            <p:cNvSpPr>
              <a:spLocks/>
            </p:cNvSpPr>
            <p:nvPr/>
          </p:nvSpPr>
          <p:spPr bwMode="auto">
            <a:xfrm>
              <a:off x="1773" y="1128"/>
              <a:ext cx="982" cy="7"/>
            </a:xfrm>
            <a:custGeom>
              <a:avLst/>
              <a:gdLst>
                <a:gd name="T0" fmla="*/ 978 w 982"/>
                <a:gd name="T1" fmla="*/ 0 h 7"/>
                <a:gd name="T2" fmla="*/ 660 w 982"/>
                <a:gd name="T3" fmla="*/ 0 h 7"/>
                <a:gd name="T4" fmla="*/ 0 w 982"/>
                <a:gd name="T5" fmla="*/ 3 h 7"/>
                <a:gd name="T6" fmla="*/ 0 w 982"/>
                <a:gd name="T7" fmla="*/ 7 h 7"/>
                <a:gd name="T8" fmla="*/ 0 w 982"/>
                <a:gd name="T9" fmla="*/ 7 h 7"/>
                <a:gd name="T10" fmla="*/ 245 w 982"/>
                <a:gd name="T11" fmla="*/ 7 h 7"/>
                <a:gd name="T12" fmla="*/ 982 w 982"/>
                <a:gd name="T13" fmla="*/ 3 h 7"/>
                <a:gd name="T14" fmla="*/ 982 w 982"/>
                <a:gd name="T15" fmla="*/ 0 h 7"/>
                <a:gd name="T16" fmla="*/ 978 w 98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2" h="7">
                  <a:moveTo>
                    <a:pt x="978" y="0"/>
                  </a:moveTo>
                  <a:lnTo>
                    <a:pt x="66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45" y="7"/>
                  </a:lnTo>
                  <a:lnTo>
                    <a:pt x="982" y="3"/>
                  </a:lnTo>
                  <a:lnTo>
                    <a:pt x="982" y="0"/>
                  </a:lnTo>
                  <a:lnTo>
                    <a:pt x="97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2" name="Freeform 481"/>
            <p:cNvSpPr>
              <a:spLocks/>
            </p:cNvSpPr>
            <p:nvPr/>
          </p:nvSpPr>
          <p:spPr bwMode="auto">
            <a:xfrm>
              <a:off x="3157" y="1635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3" name="Freeform 482"/>
            <p:cNvSpPr>
              <a:spLocks/>
            </p:cNvSpPr>
            <p:nvPr/>
          </p:nvSpPr>
          <p:spPr bwMode="auto">
            <a:xfrm>
              <a:off x="3157" y="1635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4" name="Freeform 483"/>
            <p:cNvSpPr>
              <a:spLocks noEditPoints="1"/>
            </p:cNvSpPr>
            <p:nvPr/>
          </p:nvSpPr>
          <p:spPr bwMode="auto">
            <a:xfrm>
              <a:off x="2327" y="1128"/>
              <a:ext cx="830" cy="753"/>
            </a:xfrm>
            <a:custGeom>
              <a:avLst/>
              <a:gdLst>
                <a:gd name="T0" fmla="*/ 9 w 830"/>
                <a:gd name="T1" fmla="*/ 745 h 753"/>
                <a:gd name="T2" fmla="*/ 826 w 830"/>
                <a:gd name="T3" fmla="*/ 507 h 753"/>
                <a:gd name="T4" fmla="*/ 9 w 830"/>
                <a:gd name="T5" fmla="*/ 745 h 753"/>
                <a:gd name="T6" fmla="*/ 428 w 830"/>
                <a:gd name="T7" fmla="*/ 0 h 753"/>
                <a:gd name="T8" fmla="*/ 428 w 830"/>
                <a:gd name="T9" fmla="*/ 0 h 753"/>
                <a:gd name="T10" fmla="*/ 428 w 830"/>
                <a:gd name="T11" fmla="*/ 3 h 753"/>
                <a:gd name="T12" fmla="*/ 140 w 830"/>
                <a:gd name="T13" fmla="*/ 507 h 753"/>
                <a:gd name="T14" fmla="*/ 5 w 830"/>
                <a:gd name="T15" fmla="*/ 745 h 753"/>
                <a:gd name="T16" fmla="*/ 0 w 830"/>
                <a:gd name="T17" fmla="*/ 749 h 753"/>
                <a:gd name="T18" fmla="*/ 0 w 830"/>
                <a:gd name="T19" fmla="*/ 749 h 753"/>
                <a:gd name="T20" fmla="*/ 0 w 830"/>
                <a:gd name="T21" fmla="*/ 753 h 753"/>
                <a:gd name="T22" fmla="*/ 0 w 830"/>
                <a:gd name="T23" fmla="*/ 753 h 753"/>
                <a:gd name="T24" fmla="*/ 0 w 830"/>
                <a:gd name="T25" fmla="*/ 753 h 753"/>
                <a:gd name="T26" fmla="*/ 5 w 830"/>
                <a:gd name="T27" fmla="*/ 753 h 753"/>
                <a:gd name="T28" fmla="*/ 5 w 830"/>
                <a:gd name="T29" fmla="*/ 749 h 753"/>
                <a:gd name="T30" fmla="*/ 9 w 830"/>
                <a:gd name="T31" fmla="*/ 749 h 753"/>
                <a:gd name="T32" fmla="*/ 830 w 830"/>
                <a:gd name="T33" fmla="*/ 510 h 753"/>
                <a:gd name="T34" fmla="*/ 830 w 830"/>
                <a:gd name="T35" fmla="*/ 510 h 753"/>
                <a:gd name="T36" fmla="*/ 826 w 830"/>
                <a:gd name="T37" fmla="*/ 507 h 753"/>
                <a:gd name="T38" fmla="*/ 9 w 830"/>
                <a:gd name="T39" fmla="*/ 745 h 753"/>
                <a:gd name="T40" fmla="*/ 314 w 830"/>
                <a:gd name="T41" fmla="*/ 209 h 753"/>
                <a:gd name="T42" fmla="*/ 432 w 830"/>
                <a:gd name="T43" fmla="*/ 3 h 753"/>
                <a:gd name="T44" fmla="*/ 530 w 830"/>
                <a:gd name="T45" fmla="*/ 128 h 753"/>
                <a:gd name="T46" fmla="*/ 432 w 830"/>
                <a:gd name="T47" fmla="*/ 3 h 753"/>
                <a:gd name="T48" fmla="*/ 428 w 830"/>
                <a:gd name="T49" fmla="*/ 3 h 753"/>
                <a:gd name="T50" fmla="*/ 428 w 830"/>
                <a:gd name="T51" fmla="*/ 0 h 753"/>
                <a:gd name="T52" fmla="*/ 428 w 830"/>
                <a:gd name="T5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0" h="753">
                  <a:moveTo>
                    <a:pt x="9" y="745"/>
                  </a:moveTo>
                  <a:lnTo>
                    <a:pt x="826" y="507"/>
                  </a:lnTo>
                  <a:lnTo>
                    <a:pt x="9" y="745"/>
                  </a:lnTo>
                  <a:close/>
                  <a:moveTo>
                    <a:pt x="428" y="0"/>
                  </a:moveTo>
                  <a:lnTo>
                    <a:pt x="428" y="0"/>
                  </a:lnTo>
                  <a:lnTo>
                    <a:pt x="428" y="3"/>
                  </a:lnTo>
                  <a:lnTo>
                    <a:pt x="140" y="507"/>
                  </a:lnTo>
                  <a:lnTo>
                    <a:pt x="5" y="745"/>
                  </a:lnTo>
                  <a:lnTo>
                    <a:pt x="0" y="749"/>
                  </a:lnTo>
                  <a:lnTo>
                    <a:pt x="0" y="749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5" y="753"/>
                  </a:lnTo>
                  <a:lnTo>
                    <a:pt x="5" y="749"/>
                  </a:lnTo>
                  <a:lnTo>
                    <a:pt x="9" y="749"/>
                  </a:lnTo>
                  <a:lnTo>
                    <a:pt x="830" y="510"/>
                  </a:lnTo>
                  <a:lnTo>
                    <a:pt x="830" y="510"/>
                  </a:lnTo>
                  <a:lnTo>
                    <a:pt x="826" y="507"/>
                  </a:lnTo>
                  <a:lnTo>
                    <a:pt x="9" y="745"/>
                  </a:lnTo>
                  <a:lnTo>
                    <a:pt x="314" y="209"/>
                  </a:lnTo>
                  <a:lnTo>
                    <a:pt x="432" y="3"/>
                  </a:lnTo>
                  <a:lnTo>
                    <a:pt x="530" y="128"/>
                  </a:lnTo>
                  <a:lnTo>
                    <a:pt x="432" y="3"/>
                  </a:lnTo>
                  <a:lnTo>
                    <a:pt x="428" y="3"/>
                  </a:lnTo>
                  <a:lnTo>
                    <a:pt x="428" y="0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5" name="Freeform 484"/>
            <p:cNvSpPr>
              <a:spLocks noEditPoints="1"/>
            </p:cNvSpPr>
            <p:nvPr/>
          </p:nvSpPr>
          <p:spPr bwMode="auto">
            <a:xfrm>
              <a:off x="2327" y="1128"/>
              <a:ext cx="830" cy="753"/>
            </a:xfrm>
            <a:custGeom>
              <a:avLst/>
              <a:gdLst>
                <a:gd name="T0" fmla="*/ 9 w 830"/>
                <a:gd name="T1" fmla="*/ 745 h 753"/>
                <a:gd name="T2" fmla="*/ 826 w 830"/>
                <a:gd name="T3" fmla="*/ 507 h 753"/>
                <a:gd name="T4" fmla="*/ 9 w 830"/>
                <a:gd name="T5" fmla="*/ 745 h 753"/>
                <a:gd name="T6" fmla="*/ 428 w 830"/>
                <a:gd name="T7" fmla="*/ 0 h 753"/>
                <a:gd name="T8" fmla="*/ 428 w 830"/>
                <a:gd name="T9" fmla="*/ 0 h 753"/>
                <a:gd name="T10" fmla="*/ 428 w 830"/>
                <a:gd name="T11" fmla="*/ 3 h 753"/>
                <a:gd name="T12" fmla="*/ 140 w 830"/>
                <a:gd name="T13" fmla="*/ 507 h 753"/>
                <a:gd name="T14" fmla="*/ 5 w 830"/>
                <a:gd name="T15" fmla="*/ 745 h 753"/>
                <a:gd name="T16" fmla="*/ 0 w 830"/>
                <a:gd name="T17" fmla="*/ 749 h 753"/>
                <a:gd name="T18" fmla="*/ 0 w 830"/>
                <a:gd name="T19" fmla="*/ 749 h 753"/>
                <a:gd name="T20" fmla="*/ 0 w 830"/>
                <a:gd name="T21" fmla="*/ 753 h 753"/>
                <a:gd name="T22" fmla="*/ 0 w 830"/>
                <a:gd name="T23" fmla="*/ 753 h 753"/>
                <a:gd name="T24" fmla="*/ 0 w 830"/>
                <a:gd name="T25" fmla="*/ 753 h 753"/>
                <a:gd name="T26" fmla="*/ 5 w 830"/>
                <a:gd name="T27" fmla="*/ 753 h 753"/>
                <a:gd name="T28" fmla="*/ 5 w 830"/>
                <a:gd name="T29" fmla="*/ 749 h 753"/>
                <a:gd name="T30" fmla="*/ 9 w 830"/>
                <a:gd name="T31" fmla="*/ 749 h 753"/>
                <a:gd name="T32" fmla="*/ 830 w 830"/>
                <a:gd name="T33" fmla="*/ 510 h 753"/>
                <a:gd name="T34" fmla="*/ 830 w 830"/>
                <a:gd name="T35" fmla="*/ 510 h 753"/>
                <a:gd name="T36" fmla="*/ 826 w 830"/>
                <a:gd name="T37" fmla="*/ 507 h 753"/>
                <a:gd name="T38" fmla="*/ 9 w 830"/>
                <a:gd name="T39" fmla="*/ 745 h 753"/>
                <a:gd name="T40" fmla="*/ 314 w 830"/>
                <a:gd name="T41" fmla="*/ 209 h 753"/>
                <a:gd name="T42" fmla="*/ 432 w 830"/>
                <a:gd name="T43" fmla="*/ 3 h 753"/>
                <a:gd name="T44" fmla="*/ 530 w 830"/>
                <a:gd name="T45" fmla="*/ 128 h 753"/>
                <a:gd name="T46" fmla="*/ 432 w 830"/>
                <a:gd name="T47" fmla="*/ 3 h 753"/>
                <a:gd name="T48" fmla="*/ 428 w 830"/>
                <a:gd name="T49" fmla="*/ 3 h 753"/>
                <a:gd name="T50" fmla="*/ 428 w 830"/>
                <a:gd name="T51" fmla="*/ 0 h 753"/>
                <a:gd name="T52" fmla="*/ 428 w 830"/>
                <a:gd name="T5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0" h="753">
                  <a:moveTo>
                    <a:pt x="9" y="745"/>
                  </a:moveTo>
                  <a:lnTo>
                    <a:pt x="826" y="507"/>
                  </a:lnTo>
                  <a:lnTo>
                    <a:pt x="9" y="745"/>
                  </a:lnTo>
                  <a:moveTo>
                    <a:pt x="428" y="0"/>
                  </a:moveTo>
                  <a:lnTo>
                    <a:pt x="428" y="0"/>
                  </a:lnTo>
                  <a:lnTo>
                    <a:pt x="428" y="3"/>
                  </a:lnTo>
                  <a:lnTo>
                    <a:pt x="140" y="507"/>
                  </a:lnTo>
                  <a:lnTo>
                    <a:pt x="5" y="745"/>
                  </a:lnTo>
                  <a:lnTo>
                    <a:pt x="0" y="749"/>
                  </a:lnTo>
                  <a:lnTo>
                    <a:pt x="0" y="749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5" y="753"/>
                  </a:lnTo>
                  <a:lnTo>
                    <a:pt x="5" y="749"/>
                  </a:lnTo>
                  <a:lnTo>
                    <a:pt x="9" y="749"/>
                  </a:lnTo>
                  <a:lnTo>
                    <a:pt x="830" y="510"/>
                  </a:lnTo>
                  <a:lnTo>
                    <a:pt x="830" y="510"/>
                  </a:lnTo>
                  <a:lnTo>
                    <a:pt x="826" y="507"/>
                  </a:lnTo>
                  <a:lnTo>
                    <a:pt x="9" y="745"/>
                  </a:lnTo>
                  <a:lnTo>
                    <a:pt x="314" y="209"/>
                  </a:lnTo>
                  <a:lnTo>
                    <a:pt x="432" y="3"/>
                  </a:lnTo>
                  <a:lnTo>
                    <a:pt x="530" y="128"/>
                  </a:lnTo>
                  <a:lnTo>
                    <a:pt x="432" y="3"/>
                  </a:lnTo>
                  <a:lnTo>
                    <a:pt x="428" y="3"/>
                  </a:lnTo>
                  <a:lnTo>
                    <a:pt x="428" y="0"/>
                  </a:lnTo>
                  <a:lnTo>
                    <a:pt x="42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6" name="Freeform 485"/>
            <p:cNvSpPr>
              <a:spLocks/>
            </p:cNvSpPr>
            <p:nvPr/>
          </p:nvSpPr>
          <p:spPr bwMode="auto">
            <a:xfrm>
              <a:off x="2188" y="834"/>
              <a:ext cx="571" cy="294"/>
            </a:xfrm>
            <a:custGeom>
              <a:avLst/>
              <a:gdLst>
                <a:gd name="T0" fmla="*/ 4 w 571"/>
                <a:gd name="T1" fmla="*/ 0 h 294"/>
                <a:gd name="T2" fmla="*/ 0 w 571"/>
                <a:gd name="T3" fmla="*/ 0 h 294"/>
                <a:gd name="T4" fmla="*/ 0 w 571"/>
                <a:gd name="T5" fmla="*/ 0 h 294"/>
                <a:gd name="T6" fmla="*/ 0 w 571"/>
                <a:gd name="T7" fmla="*/ 0 h 294"/>
                <a:gd name="T8" fmla="*/ 563 w 571"/>
                <a:gd name="T9" fmla="*/ 294 h 294"/>
                <a:gd name="T10" fmla="*/ 567 w 571"/>
                <a:gd name="T11" fmla="*/ 294 h 294"/>
                <a:gd name="T12" fmla="*/ 567 w 571"/>
                <a:gd name="T13" fmla="*/ 294 h 294"/>
                <a:gd name="T14" fmla="*/ 567 w 571"/>
                <a:gd name="T15" fmla="*/ 294 h 294"/>
                <a:gd name="T16" fmla="*/ 567 w 571"/>
                <a:gd name="T17" fmla="*/ 294 h 294"/>
                <a:gd name="T18" fmla="*/ 571 w 571"/>
                <a:gd name="T19" fmla="*/ 294 h 294"/>
                <a:gd name="T20" fmla="*/ 571 w 571"/>
                <a:gd name="T21" fmla="*/ 290 h 294"/>
                <a:gd name="T22" fmla="*/ 55 w 571"/>
                <a:gd name="T23" fmla="*/ 26 h 294"/>
                <a:gd name="T24" fmla="*/ 4 w 571"/>
                <a:gd name="T2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1" h="29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63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71" y="294"/>
                  </a:lnTo>
                  <a:lnTo>
                    <a:pt x="571" y="290"/>
                  </a:lnTo>
                  <a:lnTo>
                    <a:pt x="55" y="26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7" name="Freeform 486"/>
            <p:cNvSpPr>
              <a:spLocks/>
            </p:cNvSpPr>
            <p:nvPr/>
          </p:nvSpPr>
          <p:spPr bwMode="auto">
            <a:xfrm>
              <a:off x="2188" y="834"/>
              <a:ext cx="571" cy="294"/>
            </a:xfrm>
            <a:custGeom>
              <a:avLst/>
              <a:gdLst>
                <a:gd name="T0" fmla="*/ 4 w 571"/>
                <a:gd name="T1" fmla="*/ 0 h 294"/>
                <a:gd name="T2" fmla="*/ 0 w 571"/>
                <a:gd name="T3" fmla="*/ 0 h 294"/>
                <a:gd name="T4" fmla="*/ 0 w 571"/>
                <a:gd name="T5" fmla="*/ 0 h 294"/>
                <a:gd name="T6" fmla="*/ 0 w 571"/>
                <a:gd name="T7" fmla="*/ 0 h 294"/>
                <a:gd name="T8" fmla="*/ 563 w 571"/>
                <a:gd name="T9" fmla="*/ 294 h 294"/>
                <a:gd name="T10" fmla="*/ 567 w 571"/>
                <a:gd name="T11" fmla="*/ 294 h 294"/>
                <a:gd name="T12" fmla="*/ 567 w 571"/>
                <a:gd name="T13" fmla="*/ 294 h 294"/>
                <a:gd name="T14" fmla="*/ 567 w 571"/>
                <a:gd name="T15" fmla="*/ 294 h 294"/>
                <a:gd name="T16" fmla="*/ 567 w 571"/>
                <a:gd name="T17" fmla="*/ 294 h 294"/>
                <a:gd name="T18" fmla="*/ 571 w 571"/>
                <a:gd name="T19" fmla="*/ 294 h 294"/>
                <a:gd name="T20" fmla="*/ 571 w 571"/>
                <a:gd name="T21" fmla="*/ 290 h 294"/>
                <a:gd name="T22" fmla="*/ 55 w 571"/>
                <a:gd name="T23" fmla="*/ 26 h 294"/>
                <a:gd name="T24" fmla="*/ 4 w 571"/>
                <a:gd name="T2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1" h="29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63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71" y="294"/>
                  </a:lnTo>
                  <a:lnTo>
                    <a:pt x="571" y="290"/>
                  </a:lnTo>
                  <a:lnTo>
                    <a:pt x="55" y="26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8" name="Freeform 487"/>
            <p:cNvSpPr>
              <a:spLocks/>
            </p:cNvSpPr>
            <p:nvPr/>
          </p:nvSpPr>
          <p:spPr bwMode="auto">
            <a:xfrm>
              <a:off x="2183" y="8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9" name="Freeform 488"/>
            <p:cNvSpPr>
              <a:spLocks/>
            </p:cNvSpPr>
            <p:nvPr/>
          </p:nvSpPr>
          <p:spPr bwMode="auto">
            <a:xfrm>
              <a:off x="2183" y="8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0" name="Freeform 489"/>
            <p:cNvSpPr>
              <a:spLocks/>
            </p:cNvSpPr>
            <p:nvPr/>
          </p:nvSpPr>
          <p:spPr bwMode="auto">
            <a:xfrm>
              <a:off x="2861" y="397"/>
              <a:ext cx="42" cy="25"/>
            </a:xfrm>
            <a:custGeom>
              <a:avLst/>
              <a:gdLst>
                <a:gd name="T0" fmla="*/ 42 w 42"/>
                <a:gd name="T1" fmla="*/ 0 h 25"/>
                <a:gd name="T2" fmla="*/ 0 w 42"/>
                <a:gd name="T3" fmla="*/ 25 h 25"/>
                <a:gd name="T4" fmla="*/ 42 w 4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5">
                  <a:moveTo>
                    <a:pt x="42" y="0"/>
                  </a:moveTo>
                  <a:lnTo>
                    <a:pt x="0" y="25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1" name="Freeform 490"/>
            <p:cNvSpPr>
              <a:spLocks/>
            </p:cNvSpPr>
            <p:nvPr/>
          </p:nvSpPr>
          <p:spPr bwMode="auto">
            <a:xfrm>
              <a:off x="2861" y="397"/>
              <a:ext cx="42" cy="25"/>
            </a:xfrm>
            <a:custGeom>
              <a:avLst/>
              <a:gdLst>
                <a:gd name="T0" fmla="*/ 42 w 42"/>
                <a:gd name="T1" fmla="*/ 0 h 25"/>
                <a:gd name="T2" fmla="*/ 0 w 42"/>
                <a:gd name="T3" fmla="*/ 25 h 25"/>
                <a:gd name="T4" fmla="*/ 42 w 4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5">
                  <a:moveTo>
                    <a:pt x="42" y="0"/>
                  </a:moveTo>
                  <a:lnTo>
                    <a:pt x="0" y="25"/>
                  </a:lnTo>
                  <a:lnTo>
                    <a:pt x="4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2" name="Freeform 491"/>
            <p:cNvSpPr>
              <a:spLocks/>
            </p:cNvSpPr>
            <p:nvPr/>
          </p:nvSpPr>
          <p:spPr bwMode="auto">
            <a:xfrm>
              <a:off x="2763" y="397"/>
              <a:ext cx="144" cy="727"/>
            </a:xfrm>
            <a:custGeom>
              <a:avLst/>
              <a:gdLst>
                <a:gd name="T0" fmla="*/ 144 w 144"/>
                <a:gd name="T1" fmla="*/ 0 h 727"/>
                <a:gd name="T2" fmla="*/ 0 w 144"/>
                <a:gd name="T3" fmla="*/ 727 h 727"/>
                <a:gd name="T4" fmla="*/ 144 w 144"/>
                <a:gd name="T5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727">
                  <a:moveTo>
                    <a:pt x="144" y="0"/>
                  </a:moveTo>
                  <a:lnTo>
                    <a:pt x="0" y="727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3" name="Freeform 492"/>
            <p:cNvSpPr>
              <a:spLocks/>
            </p:cNvSpPr>
            <p:nvPr/>
          </p:nvSpPr>
          <p:spPr bwMode="auto">
            <a:xfrm>
              <a:off x="2763" y="397"/>
              <a:ext cx="144" cy="727"/>
            </a:xfrm>
            <a:custGeom>
              <a:avLst/>
              <a:gdLst>
                <a:gd name="T0" fmla="*/ 144 w 144"/>
                <a:gd name="T1" fmla="*/ 0 h 727"/>
                <a:gd name="T2" fmla="*/ 0 w 144"/>
                <a:gd name="T3" fmla="*/ 727 h 727"/>
                <a:gd name="T4" fmla="*/ 144 w 144"/>
                <a:gd name="T5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727">
                  <a:moveTo>
                    <a:pt x="144" y="0"/>
                  </a:moveTo>
                  <a:lnTo>
                    <a:pt x="0" y="727"/>
                  </a:lnTo>
                  <a:lnTo>
                    <a:pt x="14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4" name="Freeform 493"/>
            <p:cNvSpPr>
              <a:spLocks/>
            </p:cNvSpPr>
            <p:nvPr/>
          </p:nvSpPr>
          <p:spPr bwMode="auto">
            <a:xfrm>
              <a:off x="2907" y="38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5" name="Freeform 494"/>
            <p:cNvSpPr>
              <a:spLocks/>
            </p:cNvSpPr>
            <p:nvPr/>
          </p:nvSpPr>
          <p:spPr bwMode="auto">
            <a:xfrm>
              <a:off x="2907" y="38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6" name="Freeform 495"/>
            <p:cNvSpPr>
              <a:spLocks/>
            </p:cNvSpPr>
            <p:nvPr/>
          </p:nvSpPr>
          <p:spPr bwMode="auto">
            <a:xfrm>
              <a:off x="2763" y="995"/>
              <a:ext cx="1101" cy="129"/>
            </a:xfrm>
            <a:custGeom>
              <a:avLst/>
              <a:gdLst>
                <a:gd name="T0" fmla="*/ 1101 w 1101"/>
                <a:gd name="T1" fmla="*/ 0 h 129"/>
                <a:gd name="T2" fmla="*/ 1101 w 1101"/>
                <a:gd name="T3" fmla="*/ 0 h 129"/>
                <a:gd name="T4" fmla="*/ 0 w 1101"/>
                <a:gd name="T5" fmla="*/ 129 h 129"/>
                <a:gd name="T6" fmla="*/ 1101 w 1101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1" h="129">
                  <a:moveTo>
                    <a:pt x="1101" y="0"/>
                  </a:moveTo>
                  <a:lnTo>
                    <a:pt x="1101" y="0"/>
                  </a:lnTo>
                  <a:lnTo>
                    <a:pt x="0" y="129"/>
                  </a:lnTo>
                  <a:lnTo>
                    <a:pt x="110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7" name="Freeform 496"/>
            <p:cNvSpPr>
              <a:spLocks/>
            </p:cNvSpPr>
            <p:nvPr/>
          </p:nvSpPr>
          <p:spPr bwMode="auto">
            <a:xfrm>
              <a:off x="2763" y="995"/>
              <a:ext cx="1101" cy="129"/>
            </a:xfrm>
            <a:custGeom>
              <a:avLst/>
              <a:gdLst>
                <a:gd name="T0" fmla="*/ 1101 w 1101"/>
                <a:gd name="T1" fmla="*/ 0 h 129"/>
                <a:gd name="T2" fmla="*/ 1101 w 1101"/>
                <a:gd name="T3" fmla="*/ 0 h 129"/>
                <a:gd name="T4" fmla="*/ 0 w 1101"/>
                <a:gd name="T5" fmla="*/ 129 h 129"/>
                <a:gd name="T6" fmla="*/ 1101 w 1101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1" h="129">
                  <a:moveTo>
                    <a:pt x="1101" y="0"/>
                  </a:moveTo>
                  <a:lnTo>
                    <a:pt x="1101" y="0"/>
                  </a:lnTo>
                  <a:lnTo>
                    <a:pt x="0" y="129"/>
                  </a:lnTo>
                  <a:lnTo>
                    <a:pt x="110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8" name="Freeform 497"/>
            <p:cNvSpPr>
              <a:spLocks/>
            </p:cNvSpPr>
            <p:nvPr/>
          </p:nvSpPr>
          <p:spPr bwMode="auto">
            <a:xfrm>
              <a:off x="3869" y="995"/>
              <a:ext cx="4" cy="4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0 h 4"/>
                <a:gd name="T6" fmla="*/ 0 w 4"/>
                <a:gd name="T7" fmla="*/ 0 h 4"/>
                <a:gd name="T8" fmla="*/ 0 w 4"/>
                <a:gd name="T9" fmla="*/ 0 h 4"/>
                <a:gd name="T10" fmla="*/ 0 w 4"/>
                <a:gd name="T11" fmla="*/ 0 h 4"/>
                <a:gd name="T12" fmla="*/ 4 w 4"/>
                <a:gd name="T13" fmla="*/ 4 h 4"/>
                <a:gd name="T14" fmla="*/ 4 w 4"/>
                <a:gd name="T15" fmla="*/ 0 h 4"/>
                <a:gd name="T16" fmla="*/ 4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9" name="Freeform 498"/>
            <p:cNvSpPr>
              <a:spLocks/>
            </p:cNvSpPr>
            <p:nvPr/>
          </p:nvSpPr>
          <p:spPr bwMode="auto">
            <a:xfrm>
              <a:off x="3869" y="995"/>
              <a:ext cx="4" cy="4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0 h 4"/>
                <a:gd name="T6" fmla="*/ 0 w 4"/>
                <a:gd name="T7" fmla="*/ 0 h 4"/>
                <a:gd name="T8" fmla="*/ 0 w 4"/>
                <a:gd name="T9" fmla="*/ 0 h 4"/>
                <a:gd name="T10" fmla="*/ 0 w 4"/>
                <a:gd name="T11" fmla="*/ 0 h 4"/>
                <a:gd name="T12" fmla="*/ 4 w 4"/>
                <a:gd name="T13" fmla="*/ 4 h 4"/>
                <a:gd name="T14" fmla="*/ 4 w 4"/>
                <a:gd name="T15" fmla="*/ 0 h 4"/>
                <a:gd name="T16" fmla="*/ 4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0" name="Freeform 499"/>
            <p:cNvSpPr>
              <a:spLocks noEditPoints="1"/>
            </p:cNvSpPr>
            <p:nvPr/>
          </p:nvSpPr>
          <p:spPr bwMode="auto">
            <a:xfrm>
              <a:off x="2759" y="999"/>
              <a:ext cx="1110" cy="639"/>
            </a:xfrm>
            <a:custGeom>
              <a:avLst/>
              <a:gdLst>
                <a:gd name="T0" fmla="*/ 4 w 1110"/>
                <a:gd name="T1" fmla="*/ 129 h 639"/>
                <a:gd name="T2" fmla="*/ 4 w 1110"/>
                <a:gd name="T3" fmla="*/ 129 h 639"/>
                <a:gd name="T4" fmla="*/ 4 w 1110"/>
                <a:gd name="T5" fmla="*/ 129 h 639"/>
                <a:gd name="T6" fmla="*/ 4 w 1110"/>
                <a:gd name="T7" fmla="*/ 129 h 639"/>
                <a:gd name="T8" fmla="*/ 1110 w 1110"/>
                <a:gd name="T9" fmla="*/ 0 h 639"/>
                <a:gd name="T10" fmla="*/ 4 w 1110"/>
                <a:gd name="T11" fmla="*/ 129 h 639"/>
                <a:gd name="T12" fmla="*/ 4 w 1110"/>
                <a:gd name="T13" fmla="*/ 129 h 639"/>
                <a:gd name="T14" fmla="*/ 1105 w 1110"/>
                <a:gd name="T15" fmla="*/ 0 h 639"/>
                <a:gd name="T16" fmla="*/ 1105 w 1110"/>
                <a:gd name="T17" fmla="*/ 0 h 639"/>
                <a:gd name="T18" fmla="*/ 398 w 1110"/>
                <a:gd name="T19" fmla="*/ 636 h 639"/>
                <a:gd name="T20" fmla="*/ 4 w 1110"/>
                <a:gd name="T21" fmla="*/ 129 h 639"/>
                <a:gd name="T22" fmla="*/ 4 w 1110"/>
                <a:gd name="T23" fmla="*/ 129 h 639"/>
                <a:gd name="T24" fmla="*/ 0 w 1110"/>
                <a:gd name="T25" fmla="*/ 132 h 639"/>
                <a:gd name="T26" fmla="*/ 98 w 1110"/>
                <a:gd name="T27" fmla="*/ 257 h 639"/>
                <a:gd name="T28" fmla="*/ 394 w 1110"/>
                <a:gd name="T29" fmla="*/ 636 h 639"/>
                <a:gd name="T30" fmla="*/ 398 w 1110"/>
                <a:gd name="T31" fmla="*/ 639 h 639"/>
                <a:gd name="T32" fmla="*/ 398 w 1110"/>
                <a:gd name="T33" fmla="*/ 639 h 639"/>
                <a:gd name="T34" fmla="*/ 398 w 1110"/>
                <a:gd name="T35" fmla="*/ 639 h 639"/>
                <a:gd name="T36" fmla="*/ 398 w 1110"/>
                <a:gd name="T37" fmla="*/ 639 h 639"/>
                <a:gd name="T38" fmla="*/ 398 w 1110"/>
                <a:gd name="T39" fmla="*/ 639 h 639"/>
                <a:gd name="T40" fmla="*/ 402 w 1110"/>
                <a:gd name="T41" fmla="*/ 636 h 639"/>
                <a:gd name="T42" fmla="*/ 1110 w 1110"/>
                <a:gd name="T43" fmla="*/ 4 h 639"/>
                <a:gd name="T44" fmla="*/ 1110 w 1110"/>
                <a:gd name="T4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0" h="639">
                  <a:moveTo>
                    <a:pt x="4" y="129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close/>
                  <a:moveTo>
                    <a:pt x="1110" y="0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1105" y="0"/>
                  </a:lnTo>
                  <a:lnTo>
                    <a:pt x="1105" y="0"/>
                  </a:lnTo>
                  <a:lnTo>
                    <a:pt x="398" y="636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0" y="132"/>
                  </a:lnTo>
                  <a:lnTo>
                    <a:pt x="98" y="257"/>
                  </a:lnTo>
                  <a:lnTo>
                    <a:pt x="394" y="636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402" y="636"/>
                  </a:lnTo>
                  <a:lnTo>
                    <a:pt x="1110" y="4"/>
                  </a:lnTo>
                  <a:lnTo>
                    <a:pt x="11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1" name="Freeform 500"/>
            <p:cNvSpPr>
              <a:spLocks noEditPoints="1"/>
            </p:cNvSpPr>
            <p:nvPr/>
          </p:nvSpPr>
          <p:spPr bwMode="auto">
            <a:xfrm>
              <a:off x="2759" y="999"/>
              <a:ext cx="1110" cy="639"/>
            </a:xfrm>
            <a:custGeom>
              <a:avLst/>
              <a:gdLst>
                <a:gd name="T0" fmla="*/ 4 w 1110"/>
                <a:gd name="T1" fmla="*/ 129 h 639"/>
                <a:gd name="T2" fmla="*/ 4 w 1110"/>
                <a:gd name="T3" fmla="*/ 129 h 639"/>
                <a:gd name="T4" fmla="*/ 4 w 1110"/>
                <a:gd name="T5" fmla="*/ 129 h 639"/>
                <a:gd name="T6" fmla="*/ 4 w 1110"/>
                <a:gd name="T7" fmla="*/ 129 h 639"/>
                <a:gd name="T8" fmla="*/ 1110 w 1110"/>
                <a:gd name="T9" fmla="*/ 0 h 639"/>
                <a:gd name="T10" fmla="*/ 4 w 1110"/>
                <a:gd name="T11" fmla="*/ 129 h 639"/>
                <a:gd name="T12" fmla="*/ 4 w 1110"/>
                <a:gd name="T13" fmla="*/ 129 h 639"/>
                <a:gd name="T14" fmla="*/ 1105 w 1110"/>
                <a:gd name="T15" fmla="*/ 0 h 639"/>
                <a:gd name="T16" fmla="*/ 1105 w 1110"/>
                <a:gd name="T17" fmla="*/ 0 h 639"/>
                <a:gd name="T18" fmla="*/ 398 w 1110"/>
                <a:gd name="T19" fmla="*/ 636 h 639"/>
                <a:gd name="T20" fmla="*/ 4 w 1110"/>
                <a:gd name="T21" fmla="*/ 129 h 639"/>
                <a:gd name="T22" fmla="*/ 4 w 1110"/>
                <a:gd name="T23" fmla="*/ 129 h 639"/>
                <a:gd name="T24" fmla="*/ 0 w 1110"/>
                <a:gd name="T25" fmla="*/ 132 h 639"/>
                <a:gd name="T26" fmla="*/ 98 w 1110"/>
                <a:gd name="T27" fmla="*/ 257 h 639"/>
                <a:gd name="T28" fmla="*/ 394 w 1110"/>
                <a:gd name="T29" fmla="*/ 636 h 639"/>
                <a:gd name="T30" fmla="*/ 398 w 1110"/>
                <a:gd name="T31" fmla="*/ 639 h 639"/>
                <a:gd name="T32" fmla="*/ 398 w 1110"/>
                <a:gd name="T33" fmla="*/ 639 h 639"/>
                <a:gd name="T34" fmla="*/ 398 w 1110"/>
                <a:gd name="T35" fmla="*/ 639 h 639"/>
                <a:gd name="T36" fmla="*/ 398 w 1110"/>
                <a:gd name="T37" fmla="*/ 639 h 639"/>
                <a:gd name="T38" fmla="*/ 398 w 1110"/>
                <a:gd name="T39" fmla="*/ 639 h 639"/>
                <a:gd name="T40" fmla="*/ 402 w 1110"/>
                <a:gd name="T41" fmla="*/ 636 h 639"/>
                <a:gd name="T42" fmla="*/ 1110 w 1110"/>
                <a:gd name="T43" fmla="*/ 4 h 639"/>
                <a:gd name="T44" fmla="*/ 1110 w 1110"/>
                <a:gd name="T4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0" h="639">
                  <a:moveTo>
                    <a:pt x="4" y="129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moveTo>
                    <a:pt x="1110" y="0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1105" y="0"/>
                  </a:lnTo>
                  <a:lnTo>
                    <a:pt x="1105" y="0"/>
                  </a:lnTo>
                  <a:lnTo>
                    <a:pt x="398" y="636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0" y="132"/>
                  </a:lnTo>
                  <a:lnTo>
                    <a:pt x="98" y="257"/>
                  </a:lnTo>
                  <a:lnTo>
                    <a:pt x="394" y="636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402" y="636"/>
                  </a:lnTo>
                  <a:lnTo>
                    <a:pt x="1110" y="4"/>
                  </a:lnTo>
                  <a:lnTo>
                    <a:pt x="111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2" name="Rectangle 501"/>
            <p:cNvSpPr>
              <a:spLocks noChangeArrowheads="1"/>
            </p:cNvSpPr>
            <p:nvPr/>
          </p:nvSpPr>
          <p:spPr bwMode="auto">
            <a:xfrm>
              <a:off x="2755" y="1128"/>
              <a:ext cx="4" cy="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3" name="Freeform 502"/>
            <p:cNvSpPr>
              <a:spLocks/>
            </p:cNvSpPr>
            <p:nvPr/>
          </p:nvSpPr>
          <p:spPr bwMode="auto">
            <a:xfrm>
              <a:off x="2755" y="1128"/>
              <a:ext cx="4" cy="0"/>
            </a:xfrm>
            <a:custGeom>
              <a:avLst/>
              <a:gdLst>
                <a:gd name="T0" fmla="*/ 4 w 4"/>
                <a:gd name="T1" fmla="*/ 0 w 4"/>
                <a:gd name="T2" fmla="*/ 0 w 4"/>
                <a:gd name="T3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4" name="Freeform 503"/>
            <p:cNvSpPr>
              <a:spLocks noEditPoints="1"/>
            </p:cNvSpPr>
            <p:nvPr/>
          </p:nvSpPr>
          <p:spPr bwMode="auto">
            <a:xfrm>
              <a:off x="2755" y="393"/>
              <a:ext cx="1118" cy="738"/>
            </a:xfrm>
            <a:custGeom>
              <a:avLst/>
              <a:gdLst>
                <a:gd name="T0" fmla="*/ 8 w 1118"/>
                <a:gd name="T1" fmla="*/ 731 h 738"/>
                <a:gd name="T2" fmla="*/ 152 w 1118"/>
                <a:gd name="T3" fmla="*/ 4 h 738"/>
                <a:gd name="T4" fmla="*/ 1109 w 1118"/>
                <a:gd name="T5" fmla="*/ 602 h 738"/>
                <a:gd name="T6" fmla="*/ 8 w 1118"/>
                <a:gd name="T7" fmla="*/ 731 h 738"/>
                <a:gd name="T8" fmla="*/ 157 w 1118"/>
                <a:gd name="T9" fmla="*/ 0 h 738"/>
                <a:gd name="T10" fmla="*/ 152 w 1118"/>
                <a:gd name="T11" fmla="*/ 0 h 738"/>
                <a:gd name="T12" fmla="*/ 148 w 1118"/>
                <a:gd name="T13" fmla="*/ 4 h 738"/>
                <a:gd name="T14" fmla="*/ 123 w 1118"/>
                <a:gd name="T15" fmla="*/ 121 h 738"/>
                <a:gd name="T16" fmla="*/ 4 w 1118"/>
                <a:gd name="T17" fmla="*/ 731 h 738"/>
                <a:gd name="T18" fmla="*/ 4 w 1118"/>
                <a:gd name="T19" fmla="*/ 731 h 738"/>
                <a:gd name="T20" fmla="*/ 4 w 1118"/>
                <a:gd name="T21" fmla="*/ 735 h 738"/>
                <a:gd name="T22" fmla="*/ 0 w 1118"/>
                <a:gd name="T23" fmla="*/ 735 h 738"/>
                <a:gd name="T24" fmla="*/ 0 w 1118"/>
                <a:gd name="T25" fmla="*/ 735 h 738"/>
                <a:gd name="T26" fmla="*/ 0 w 1118"/>
                <a:gd name="T27" fmla="*/ 738 h 738"/>
                <a:gd name="T28" fmla="*/ 4 w 1118"/>
                <a:gd name="T29" fmla="*/ 738 h 738"/>
                <a:gd name="T30" fmla="*/ 8 w 1118"/>
                <a:gd name="T31" fmla="*/ 735 h 738"/>
                <a:gd name="T32" fmla="*/ 8 w 1118"/>
                <a:gd name="T33" fmla="*/ 735 h 738"/>
                <a:gd name="T34" fmla="*/ 1114 w 1118"/>
                <a:gd name="T35" fmla="*/ 606 h 738"/>
                <a:gd name="T36" fmla="*/ 1118 w 1118"/>
                <a:gd name="T37" fmla="*/ 606 h 738"/>
                <a:gd name="T38" fmla="*/ 1118 w 1118"/>
                <a:gd name="T39" fmla="*/ 606 h 738"/>
                <a:gd name="T40" fmla="*/ 1118 w 1118"/>
                <a:gd name="T41" fmla="*/ 606 h 738"/>
                <a:gd name="T42" fmla="*/ 1114 w 1118"/>
                <a:gd name="T43" fmla="*/ 602 h 738"/>
                <a:gd name="T44" fmla="*/ 1114 w 1118"/>
                <a:gd name="T45" fmla="*/ 602 h 738"/>
                <a:gd name="T46" fmla="*/ 1109 w 1118"/>
                <a:gd name="T47" fmla="*/ 599 h 738"/>
                <a:gd name="T48" fmla="*/ 157 w 1118"/>
                <a:gd name="T49" fmla="*/ 0 h 738"/>
                <a:gd name="T50" fmla="*/ 157 w 1118"/>
                <a:gd name="T51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8" h="738">
                  <a:moveTo>
                    <a:pt x="8" y="731"/>
                  </a:moveTo>
                  <a:lnTo>
                    <a:pt x="152" y="4"/>
                  </a:lnTo>
                  <a:lnTo>
                    <a:pt x="1109" y="602"/>
                  </a:lnTo>
                  <a:lnTo>
                    <a:pt x="8" y="731"/>
                  </a:lnTo>
                  <a:close/>
                  <a:moveTo>
                    <a:pt x="157" y="0"/>
                  </a:moveTo>
                  <a:lnTo>
                    <a:pt x="152" y="0"/>
                  </a:lnTo>
                  <a:lnTo>
                    <a:pt x="148" y="4"/>
                  </a:lnTo>
                  <a:lnTo>
                    <a:pt x="123" y="12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4" y="735"/>
                  </a:lnTo>
                  <a:lnTo>
                    <a:pt x="0" y="735"/>
                  </a:lnTo>
                  <a:lnTo>
                    <a:pt x="0" y="735"/>
                  </a:lnTo>
                  <a:lnTo>
                    <a:pt x="0" y="738"/>
                  </a:lnTo>
                  <a:lnTo>
                    <a:pt x="4" y="738"/>
                  </a:lnTo>
                  <a:lnTo>
                    <a:pt x="8" y="735"/>
                  </a:lnTo>
                  <a:lnTo>
                    <a:pt x="8" y="735"/>
                  </a:lnTo>
                  <a:lnTo>
                    <a:pt x="1114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4" y="602"/>
                  </a:lnTo>
                  <a:lnTo>
                    <a:pt x="1114" y="602"/>
                  </a:lnTo>
                  <a:lnTo>
                    <a:pt x="1109" y="599"/>
                  </a:lnTo>
                  <a:lnTo>
                    <a:pt x="157" y="0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5" name="Freeform 504"/>
            <p:cNvSpPr>
              <a:spLocks noEditPoints="1"/>
            </p:cNvSpPr>
            <p:nvPr/>
          </p:nvSpPr>
          <p:spPr bwMode="auto">
            <a:xfrm>
              <a:off x="2755" y="393"/>
              <a:ext cx="1118" cy="738"/>
            </a:xfrm>
            <a:custGeom>
              <a:avLst/>
              <a:gdLst>
                <a:gd name="T0" fmla="*/ 8 w 1118"/>
                <a:gd name="T1" fmla="*/ 731 h 738"/>
                <a:gd name="T2" fmla="*/ 152 w 1118"/>
                <a:gd name="T3" fmla="*/ 4 h 738"/>
                <a:gd name="T4" fmla="*/ 1109 w 1118"/>
                <a:gd name="T5" fmla="*/ 602 h 738"/>
                <a:gd name="T6" fmla="*/ 8 w 1118"/>
                <a:gd name="T7" fmla="*/ 731 h 738"/>
                <a:gd name="T8" fmla="*/ 157 w 1118"/>
                <a:gd name="T9" fmla="*/ 0 h 738"/>
                <a:gd name="T10" fmla="*/ 152 w 1118"/>
                <a:gd name="T11" fmla="*/ 0 h 738"/>
                <a:gd name="T12" fmla="*/ 148 w 1118"/>
                <a:gd name="T13" fmla="*/ 4 h 738"/>
                <a:gd name="T14" fmla="*/ 123 w 1118"/>
                <a:gd name="T15" fmla="*/ 121 h 738"/>
                <a:gd name="T16" fmla="*/ 4 w 1118"/>
                <a:gd name="T17" fmla="*/ 731 h 738"/>
                <a:gd name="T18" fmla="*/ 4 w 1118"/>
                <a:gd name="T19" fmla="*/ 731 h 738"/>
                <a:gd name="T20" fmla="*/ 4 w 1118"/>
                <a:gd name="T21" fmla="*/ 735 h 738"/>
                <a:gd name="T22" fmla="*/ 0 w 1118"/>
                <a:gd name="T23" fmla="*/ 735 h 738"/>
                <a:gd name="T24" fmla="*/ 0 w 1118"/>
                <a:gd name="T25" fmla="*/ 735 h 738"/>
                <a:gd name="T26" fmla="*/ 0 w 1118"/>
                <a:gd name="T27" fmla="*/ 738 h 738"/>
                <a:gd name="T28" fmla="*/ 4 w 1118"/>
                <a:gd name="T29" fmla="*/ 738 h 738"/>
                <a:gd name="T30" fmla="*/ 8 w 1118"/>
                <a:gd name="T31" fmla="*/ 735 h 738"/>
                <a:gd name="T32" fmla="*/ 8 w 1118"/>
                <a:gd name="T33" fmla="*/ 735 h 738"/>
                <a:gd name="T34" fmla="*/ 1114 w 1118"/>
                <a:gd name="T35" fmla="*/ 606 h 738"/>
                <a:gd name="T36" fmla="*/ 1118 w 1118"/>
                <a:gd name="T37" fmla="*/ 606 h 738"/>
                <a:gd name="T38" fmla="*/ 1118 w 1118"/>
                <a:gd name="T39" fmla="*/ 606 h 738"/>
                <a:gd name="T40" fmla="*/ 1118 w 1118"/>
                <a:gd name="T41" fmla="*/ 606 h 738"/>
                <a:gd name="T42" fmla="*/ 1114 w 1118"/>
                <a:gd name="T43" fmla="*/ 602 h 738"/>
                <a:gd name="T44" fmla="*/ 1114 w 1118"/>
                <a:gd name="T45" fmla="*/ 602 h 738"/>
                <a:gd name="T46" fmla="*/ 1109 w 1118"/>
                <a:gd name="T47" fmla="*/ 599 h 738"/>
                <a:gd name="T48" fmla="*/ 157 w 1118"/>
                <a:gd name="T49" fmla="*/ 0 h 738"/>
                <a:gd name="T50" fmla="*/ 157 w 1118"/>
                <a:gd name="T51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8" h="738">
                  <a:moveTo>
                    <a:pt x="8" y="731"/>
                  </a:moveTo>
                  <a:lnTo>
                    <a:pt x="152" y="4"/>
                  </a:lnTo>
                  <a:lnTo>
                    <a:pt x="1109" y="602"/>
                  </a:lnTo>
                  <a:lnTo>
                    <a:pt x="8" y="731"/>
                  </a:lnTo>
                  <a:moveTo>
                    <a:pt x="157" y="0"/>
                  </a:moveTo>
                  <a:lnTo>
                    <a:pt x="152" y="0"/>
                  </a:lnTo>
                  <a:lnTo>
                    <a:pt x="148" y="4"/>
                  </a:lnTo>
                  <a:lnTo>
                    <a:pt x="123" y="12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4" y="735"/>
                  </a:lnTo>
                  <a:lnTo>
                    <a:pt x="0" y="735"/>
                  </a:lnTo>
                  <a:lnTo>
                    <a:pt x="0" y="735"/>
                  </a:lnTo>
                  <a:lnTo>
                    <a:pt x="0" y="738"/>
                  </a:lnTo>
                  <a:lnTo>
                    <a:pt x="4" y="738"/>
                  </a:lnTo>
                  <a:lnTo>
                    <a:pt x="8" y="735"/>
                  </a:lnTo>
                  <a:lnTo>
                    <a:pt x="8" y="735"/>
                  </a:lnTo>
                  <a:lnTo>
                    <a:pt x="1114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4" y="602"/>
                  </a:lnTo>
                  <a:lnTo>
                    <a:pt x="1114" y="602"/>
                  </a:lnTo>
                  <a:lnTo>
                    <a:pt x="1109" y="599"/>
                  </a:lnTo>
                  <a:lnTo>
                    <a:pt x="157" y="0"/>
                  </a:lnTo>
                  <a:lnTo>
                    <a:pt x="15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6" name="Freeform 505"/>
            <p:cNvSpPr>
              <a:spLocks/>
            </p:cNvSpPr>
            <p:nvPr/>
          </p:nvSpPr>
          <p:spPr bwMode="auto">
            <a:xfrm>
              <a:off x="2903" y="389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7" name="Freeform 506"/>
            <p:cNvSpPr>
              <a:spLocks/>
            </p:cNvSpPr>
            <p:nvPr/>
          </p:nvSpPr>
          <p:spPr bwMode="auto">
            <a:xfrm>
              <a:off x="2903" y="389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8" name="Freeform 507"/>
            <p:cNvSpPr>
              <a:spLocks/>
            </p:cNvSpPr>
            <p:nvPr/>
          </p:nvSpPr>
          <p:spPr bwMode="auto">
            <a:xfrm>
              <a:off x="1269" y="356"/>
              <a:ext cx="457" cy="92"/>
            </a:xfrm>
            <a:custGeom>
              <a:avLst/>
              <a:gdLst>
                <a:gd name="T0" fmla="*/ 0 w 457"/>
                <a:gd name="T1" fmla="*/ 0 h 92"/>
                <a:gd name="T2" fmla="*/ 457 w 457"/>
                <a:gd name="T3" fmla="*/ 92 h 92"/>
                <a:gd name="T4" fmla="*/ 0 w 457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7" h="92">
                  <a:moveTo>
                    <a:pt x="0" y="0"/>
                  </a:moveTo>
                  <a:lnTo>
                    <a:pt x="457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9" name="Freeform 508"/>
            <p:cNvSpPr>
              <a:spLocks/>
            </p:cNvSpPr>
            <p:nvPr/>
          </p:nvSpPr>
          <p:spPr bwMode="auto">
            <a:xfrm>
              <a:off x="1269" y="356"/>
              <a:ext cx="457" cy="92"/>
            </a:xfrm>
            <a:custGeom>
              <a:avLst/>
              <a:gdLst>
                <a:gd name="T0" fmla="*/ 0 w 457"/>
                <a:gd name="T1" fmla="*/ 0 h 92"/>
                <a:gd name="T2" fmla="*/ 457 w 457"/>
                <a:gd name="T3" fmla="*/ 92 h 92"/>
                <a:gd name="T4" fmla="*/ 0 w 457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7" h="92">
                  <a:moveTo>
                    <a:pt x="0" y="0"/>
                  </a:moveTo>
                  <a:lnTo>
                    <a:pt x="457" y="92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0" name="Freeform 509"/>
            <p:cNvSpPr>
              <a:spLocks/>
            </p:cNvSpPr>
            <p:nvPr/>
          </p:nvSpPr>
          <p:spPr bwMode="auto">
            <a:xfrm>
              <a:off x="1065" y="312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0 h 4"/>
                <a:gd name="T8" fmla="*/ 5 w 5"/>
                <a:gd name="T9" fmla="*/ 0 h 4"/>
                <a:gd name="T10" fmla="*/ 0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1" name="Freeform 510"/>
            <p:cNvSpPr>
              <a:spLocks/>
            </p:cNvSpPr>
            <p:nvPr/>
          </p:nvSpPr>
          <p:spPr bwMode="auto">
            <a:xfrm>
              <a:off x="1065" y="312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0 h 4"/>
                <a:gd name="T8" fmla="*/ 5 w 5"/>
                <a:gd name="T9" fmla="*/ 0 h 4"/>
                <a:gd name="T10" fmla="*/ 0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2" name="Freeform 511"/>
            <p:cNvSpPr>
              <a:spLocks/>
            </p:cNvSpPr>
            <p:nvPr/>
          </p:nvSpPr>
          <p:spPr bwMode="auto">
            <a:xfrm>
              <a:off x="1065" y="316"/>
              <a:ext cx="703" cy="819"/>
            </a:xfrm>
            <a:custGeom>
              <a:avLst/>
              <a:gdLst>
                <a:gd name="T0" fmla="*/ 0 w 703"/>
                <a:gd name="T1" fmla="*/ 0 h 819"/>
                <a:gd name="T2" fmla="*/ 699 w 703"/>
                <a:gd name="T3" fmla="*/ 815 h 819"/>
                <a:gd name="T4" fmla="*/ 699 w 703"/>
                <a:gd name="T5" fmla="*/ 819 h 819"/>
                <a:gd name="T6" fmla="*/ 703 w 703"/>
                <a:gd name="T7" fmla="*/ 819 h 819"/>
                <a:gd name="T8" fmla="*/ 661 w 703"/>
                <a:gd name="T9" fmla="*/ 132 h 819"/>
                <a:gd name="T10" fmla="*/ 699 w 703"/>
                <a:gd name="T11" fmla="*/ 812 h 819"/>
                <a:gd name="T12" fmla="*/ 699 w 703"/>
                <a:gd name="T13" fmla="*/ 812 h 819"/>
                <a:gd name="T14" fmla="*/ 424 w 703"/>
                <a:gd name="T15" fmla="*/ 488 h 819"/>
                <a:gd name="T16" fmla="*/ 9 w 703"/>
                <a:gd name="T17" fmla="*/ 4 h 819"/>
                <a:gd name="T18" fmla="*/ 0 w 703"/>
                <a:gd name="T1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3" h="819">
                  <a:moveTo>
                    <a:pt x="0" y="0"/>
                  </a:moveTo>
                  <a:lnTo>
                    <a:pt x="699" y="815"/>
                  </a:lnTo>
                  <a:lnTo>
                    <a:pt x="699" y="819"/>
                  </a:lnTo>
                  <a:lnTo>
                    <a:pt x="703" y="819"/>
                  </a:lnTo>
                  <a:lnTo>
                    <a:pt x="661" y="132"/>
                  </a:lnTo>
                  <a:lnTo>
                    <a:pt x="699" y="812"/>
                  </a:lnTo>
                  <a:lnTo>
                    <a:pt x="699" y="812"/>
                  </a:lnTo>
                  <a:lnTo>
                    <a:pt x="424" y="488"/>
                  </a:lnTo>
                  <a:lnTo>
                    <a:pt x="9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3" name="Freeform 512"/>
            <p:cNvSpPr>
              <a:spLocks/>
            </p:cNvSpPr>
            <p:nvPr/>
          </p:nvSpPr>
          <p:spPr bwMode="auto">
            <a:xfrm>
              <a:off x="1065" y="316"/>
              <a:ext cx="703" cy="819"/>
            </a:xfrm>
            <a:custGeom>
              <a:avLst/>
              <a:gdLst>
                <a:gd name="T0" fmla="*/ 0 w 703"/>
                <a:gd name="T1" fmla="*/ 0 h 819"/>
                <a:gd name="T2" fmla="*/ 699 w 703"/>
                <a:gd name="T3" fmla="*/ 815 h 819"/>
                <a:gd name="T4" fmla="*/ 699 w 703"/>
                <a:gd name="T5" fmla="*/ 819 h 819"/>
                <a:gd name="T6" fmla="*/ 703 w 703"/>
                <a:gd name="T7" fmla="*/ 819 h 819"/>
                <a:gd name="T8" fmla="*/ 661 w 703"/>
                <a:gd name="T9" fmla="*/ 132 h 819"/>
                <a:gd name="T10" fmla="*/ 699 w 703"/>
                <a:gd name="T11" fmla="*/ 812 h 819"/>
                <a:gd name="T12" fmla="*/ 699 w 703"/>
                <a:gd name="T13" fmla="*/ 812 h 819"/>
                <a:gd name="T14" fmla="*/ 424 w 703"/>
                <a:gd name="T15" fmla="*/ 488 h 819"/>
                <a:gd name="T16" fmla="*/ 9 w 703"/>
                <a:gd name="T17" fmla="*/ 4 h 819"/>
                <a:gd name="T18" fmla="*/ 0 w 703"/>
                <a:gd name="T1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3" h="819">
                  <a:moveTo>
                    <a:pt x="0" y="0"/>
                  </a:moveTo>
                  <a:lnTo>
                    <a:pt x="699" y="815"/>
                  </a:lnTo>
                  <a:lnTo>
                    <a:pt x="699" y="819"/>
                  </a:lnTo>
                  <a:lnTo>
                    <a:pt x="703" y="819"/>
                  </a:lnTo>
                  <a:lnTo>
                    <a:pt x="661" y="132"/>
                  </a:lnTo>
                  <a:lnTo>
                    <a:pt x="699" y="812"/>
                  </a:lnTo>
                  <a:lnTo>
                    <a:pt x="699" y="812"/>
                  </a:lnTo>
                  <a:lnTo>
                    <a:pt x="424" y="488"/>
                  </a:lnTo>
                  <a:lnTo>
                    <a:pt x="9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4" name="Freeform 513"/>
            <p:cNvSpPr>
              <a:spLocks/>
            </p:cNvSpPr>
            <p:nvPr/>
          </p:nvSpPr>
          <p:spPr bwMode="auto">
            <a:xfrm>
              <a:off x="1768" y="1135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5 w 5"/>
                <a:gd name="T5" fmla="*/ 4 h 4"/>
                <a:gd name="T6" fmla="*/ 5 w 5"/>
                <a:gd name="T7" fmla="*/ 0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5" name="Freeform 514"/>
            <p:cNvSpPr>
              <a:spLocks/>
            </p:cNvSpPr>
            <p:nvPr/>
          </p:nvSpPr>
          <p:spPr bwMode="auto">
            <a:xfrm>
              <a:off x="1768" y="1135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5 w 5"/>
                <a:gd name="T5" fmla="*/ 4 h 4"/>
                <a:gd name="T6" fmla="*/ 5 w 5"/>
                <a:gd name="T7" fmla="*/ 0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6" name="Freeform 515"/>
            <p:cNvSpPr>
              <a:spLocks/>
            </p:cNvSpPr>
            <p:nvPr/>
          </p:nvSpPr>
          <p:spPr bwMode="auto">
            <a:xfrm>
              <a:off x="1726" y="441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7" name="Freeform 516"/>
            <p:cNvSpPr>
              <a:spLocks/>
            </p:cNvSpPr>
            <p:nvPr/>
          </p:nvSpPr>
          <p:spPr bwMode="auto">
            <a:xfrm>
              <a:off x="1726" y="441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8" name="Freeform 517"/>
            <p:cNvSpPr>
              <a:spLocks/>
            </p:cNvSpPr>
            <p:nvPr/>
          </p:nvSpPr>
          <p:spPr bwMode="auto">
            <a:xfrm>
              <a:off x="1730" y="448"/>
              <a:ext cx="458" cy="382"/>
            </a:xfrm>
            <a:custGeom>
              <a:avLst/>
              <a:gdLst>
                <a:gd name="T0" fmla="*/ 0 w 458"/>
                <a:gd name="T1" fmla="*/ 0 h 382"/>
                <a:gd name="T2" fmla="*/ 0 w 458"/>
                <a:gd name="T3" fmla="*/ 0 h 382"/>
                <a:gd name="T4" fmla="*/ 458 w 458"/>
                <a:gd name="T5" fmla="*/ 382 h 382"/>
                <a:gd name="T6" fmla="*/ 0 w 458"/>
                <a:gd name="T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382">
                  <a:moveTo>
                    <a:pt x="0" y="0"/>
                  </a:moveTo>
                  <a:lnTo>
                    <a:pt x="0" y="0"/>
                  </a:lnTo>
                  <a:lnTo>
                    <a:pt x="458" y="3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9" name="Freeform 518"/>
            <p:cNvSpPr>
              <a:spLocks/>
            </p:cNvSpPr>
            <p:nvPr/>
          </p:nvSpPr>
          <p:spPr bwMode="auto">
            <a:xfrm>
              <a:off x="1730" y="448"/>
              <a:ext cx="458" cy="382"/>
            </a:xfrm>
            <a:custGeom>
              <a:avLst/>
              <a:gdLst>
                <a:gd name="T0" fmla="*/ 0 w 458"/>
                <a:gd name="T1" fmla="*/ 0 h 382"/>
                <a:gd name="T2" fmla="*/ 0 w 458"/>
                <a:gd name="T3" fmla="*/ 0 h 382"/>
                <a:gd name="T4" fmla="*/ 458 w 458"/>
                <a:gd name="T5" fmla="*/ 382 h 382"/>
                <a:gd name="T6" fmla="*/ 0 w 458"/>
                <a:gd name="T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382">
                  <a:moveTo>
                    <a:pt x="0" y="0"/>
                  </a:moveTo>
                  <a:lnTo>
                    <a:pt x="0" y="0"/>
                  </a:lnTo>
                  <a:lnTo>
                    <a:pt x="458" y="382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0" name="Freeform 519"/>
            <p:cNvSpPr>
              <a:spLocks noEditPoints="1"/>
            </p:cNvSpPr>
            <p:nvPr/>
          </p:nvSpPr>
          <p:spPr bwMode="auto">
            <a:xfrm>
              <a:off x="1726" y="448"/>
              <a:ext cx="462" cy="691"/>
            </a:xfrm>
            <a:custGeom>
              <a:avLst/>
              <a:gdLst>
                <a:gd name="T0" fmla="*/ 377 w 462"/>
                <a:gd name="T1" fmla="*/ 316 h 691"/>
                <a:gd name="T2" fmla="*/ 457 w 462"/>
                <a:gd name="T3" fmla="*/ 386 h 691"/>
                <a:gd name="T4" fmla="*/ 457 w 462"/>
                <a:gd name="T5" fmla="*/ 386 h 691"/>
                <a:gd name="T6" fmla="*/ 377 w 462"/>
                <a:gd name="T7" fmla="*/ 316 h 691"/>
                <a:gd name="T8" fmla="*/ 0 w 462"/>
                <a:gd name="T9" fmla="*/ 0 h 691"/>
                <a:gd name="T10" fmla="*/ 0 w 462"/>
                <a:gd name="T11" fmla="*/ 0 h 691"/>
                <a:gd name="T12" fmla="*/ 42 w 462"/>
                <a:gd name="T13" fmla="*/ 687 h 691"/>
                <a:gd name="T14" fmla="*/ 42 w 462"/>
                <a:gd name="T15" fmla="*/ 687 h 691"/>
                <a:gd name="T16" fmla="*/ 42 w 462"/>
                <a:gd name="T17" fmla="*/ 691 h 691"/>
                <a:gd name="T18" fmla="*/ 42 w 462"/>
                <a:gd name="T19" fmla="*/ 687 h 691"/>
                <a:gd name="T20" fmla="*/ 42 w 462"/>
                <a:gd name="T21" fmla="*/ 687 h 691"/>
                <a:gd name="T22" fmla="*/ 47 w 462"/>
                <a:gd name="T23" fmla="*/ 687 h 691"/>
                <a:gd name="T24" fmla="*/ 47 w 462"/>
                <a:gd name="T25" fmla="*/ 683 h 691"/>
                <a:gd name="T26" fmla="*/ 68 w 462"/>
                <a:gd name="T27" fmla="*/ 669 h 691"/>
                <a:gd name="T28" fmla="*/ 462 w 462"/>
                <a:gd name="T29" fmla="*/ 386 h 691"/>
                <a:gd name="T30" fmla="*/ 462 w 462"/>
                <a:gd name="T31" fmla="*/ 386 h 691"/>
                <a:gd name="T32" fmla="*/ 462 w 462"/>
                <a:gd name="T33" fmla="*/ 386 h 691"/>
                <a:gd name="T34" fmla="*/ 457 w 462"/>
                <a:gd name="T35" fmla="*/ 386 h 691"/>
                <a:gd name="T36" fmla="*/ 457 w 462"/>
                <a:gd name="T37" fmla="*/ 386 h 691"/>
                <a:gd name="T38" fmla="*/ 59 w 462"/>
                <a:gd name="T39" fmla="*/ 669 h 691"/>
                <a:gd name="T40" fmla="*/ 42 w 462"/>
                <a:gd name="T41" fmla="*/ 683 h 691"/>
                <a:gd name="T42" fmla="*/ 30 w 462"/>
                <a:gd name="T43" fmla="*/ 423 h 691"/>
                <a:gd name="T44" fmla="*/ 4 w 462"/>
                <a:gd name="T45" fmla="*/ 4 h 691"/>
                <a:gd name="T46" fmla="*/ 0 w 462"/>
                <a:gd name="T4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691">
                  <a:moveTo>
                    <a:pt x="377" y="316"/>
                  </a:moveTo>
                  <a:lnTo>
                    <a:pt x="457" y="386"/>
                  </a:lnTo>
                  <a:lnTo>
                    <a:pt x="457" y="386"/>
                  </a:lnTo>
                  <a:lnTo>
                    <a:pt x="377" y="3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2" y="691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7" y="687"/>
                  </a:lnTo>
                  <a:lnTo>
                    <a:pt x="47" y="683"/>
                  </a:lnTo>
                  <a:lnTo>
                    <a:pt x="68" y="669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57" y="386"/>
                  </a:lnTo>
                  <a:lnTo>
                    <a:pt x="457" y="386"/>
                  </a:lnTo>
                  <a:lnTo>
                    <a:pt x="59" y="669"/>
                  </a:lnTo>
                  <a:lnTo>
                    <a:pt x="42" y="683"/>
                  </a:lnTo>
                  <a:lnTo>
                    <a:pt x="30" y="423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1" name="Freeform 520"/>
            <p:cNvSpPr>
              <a:spLocks noEditPoints="1"/>
            </p:cNvSpPr>
            <p:nvPr/>
          </p:nvSpPr>
          <p:spPr bwMode="auto">
            <a:xfrm>
              <a:off x="1726" y="448"/>
              <a:ext cx="462" cy="691"/>
            </a:xfrm>
            <a:custGeom>
              <a:avLst/>
              <a:gdLst>
                <a:gd name="T0" fmla="*/ 377 w 462"/>
                <a:gd name="T1" fmla="*/ 316 h 691"/>
                <a:gd name="T2" fmla="*/ 457 w 462"/>
                <a:gd name="T3" fmla="*/ 386 h 691"/>
                <a:gd name="T4" fmla="*/ 457 w 462"/>
                <a:gd name="T5" fmla="*/ 386 h 691"/>
                <a:gd name="T6" fmla="*/ 377 w 462"/>
                <a:gd name="T7" fmla="*/ 316 h 691"/>
                <a:gd name="T8" fmla="*/ 0 w 462"/>
                <a:gd name="T9" fmla="*/ 0 h 691"/>
                <a:gd name="T10" fmla="*/ 0 w 462"/>
                <a:gd name="T11" fmla="*/ 0 h 691"/>
                <a:gd name="T12" fmla="*/ 42 w 462"/>
                <a:gd name="T13" fmla="*/ 687 h 691"/>
                <a:gd name="T14" fmla="*/ 42 w 462"/>
                <a:gd name="T15" fmla="*/ 687 h 691"/>
                <a:gd name="T16" fmla="*/ 42 w 462"/>
                <a:gd name="T17" fmla="*/ 691 h 691"/>
                <a:gd name="T18" fmla="*/ 42 w 462"/>
                <a:gd name="T19" fmla="*/ 687 h 691"/>
                <a:gd name="T20" fmla="*/ 42 w 462"/>
                <a:gd name="T21" fmla="*/ 687 h 691"/>
                <a:gd name="T22" fmla="*/ 47 w 462"/>
                <a:gd name="T23" fmla="*/ 687 h 691"/>
                <a:gd name="T24" fmla="*/ 47 w 462"/>
                <a:gd name="T25" fmla="*/ 683 h 691"/>
                <a:gd name="T26" fmla="*/ 68 w 462"/>
                <a:gd name="T27" fmla="*/ 669 h 691"/>
                <a:gd name="T28" fmla="*/ 462 w 462"/>
                <a:gd name="T29" fmla="*/ 386 h 691"/>
                <a:gd name="T30" fmla="*/ 462 w 462"/>
                <a:gd name="T31" fmla="*/ 386 h 691"/>
                <a:gd name="T32" fmla="*/ 462 w 462"/>
                <a:gd name="T33" fmla="*/ 386 h 691"/>
                <a:gd name="T34" fmla="*/ 457 w 462"/>
                <a:gd name="T35" fmla="*/ 386 h 691"/>
                <a:gd name="T36" fmla="*/ 457 w 462"/>
                <a:gd name="T37" fmla="*/ 386 h 691"/>
                <a:gd name="T38" fmla="*/ 59 w 462"/>
                <a:gd name="T39" fmla="*/ 669 h 691"/>
                <a:gd name="T40" fmla="*/ 42 w 462"/>
                <a:gd name="T41" fmla="*/ 683 h 691"/>
                <a:gd name="T42" fmla="*/ 30 w 462"/>
                <a:gd name="T43" fmla="*/ 423 h 691"/>
                <a:gd name="T44" fmla="*/ 4 w 462"/>
                <a:gd name="T45" fmla="*/ 4 h 691"/>
                <a:gd name="T46" fmla="*/ 0 w 462"/>
                <a:gd name="T4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691">
                  <a:moveTo>
                    <a:pt x="377" y="316"/>
                  </a:moveTo>
                  <a:lnTo>
                    <a:pt x="457" y="386"/>
                  </a:lnTo>
                  <a:lnTo>
                    <a:pt x="457" y="386"/>
                  </a:lnTo>
                  <a:lnTo>
                    <a:pt x="377" y="316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2" y="691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7" y="687"/>
                  </a:lnTo>
                  <a:lnTo>
                    <a:pt x="47" y="683"/>
                  </a:lnTo>
                  <a:lnTo>
                    <a:pt x="68" y="669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57" y="386"/>
                  </a:lnTo>
                  <a:lnTo>
                    <a:pt x="457" y="386"/>
                  </a:lnTo>
                  <a:lnTo>
                    <a:pt x="59" y="669"/>
                  </a:lnTo>
                  <a:lnTo>
                    <a:pt x="42" y="683"/>
                  </a:lnTo>
                  <a:lnTo>
                    <a:pt x="30" y="423"/>
                  </a:lnTo>
                  <a:lnTo>
                    <a:pt x="4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2" name="Freeform 521"/>
            <p:cNvSpPr>
              <a:spLocks/>
            </p:cNvSpPr>
            <p:nvPr/>
          </p:nvSpPr>
          <p:spPr bwMode="auto">
            <a:xfrm>
              <a:off x="1061" y="-4"/>
              <a:ext cx="885" cy="452"/>
            </a:xfrm>
            <a:custGeom>
              <a:avLst/>
              <a:gdLst>
                <a:gd name="T0" fmla="*/ 209 w 209"/>
                <a:gd name="T1" fmla="*/ 0 h 123"/>
                <a:gd name="T2" fmla="*/ 206 w 209"/>
                <a:gd name="T3" fmla="*/ 0 h 123"/>
                <a:gd name="T4" fmla="*/ 2 w 209"/>
                <a:gd name="T5" fmla="*/ 86 h 123"/>
                <a:gd name="T6" fmla="*/ 2 w 209"/>
                <a:gd name="T7" fmla="*/ 86 h 123"/>
                <a:gd name="T8" fmla="*/ 2 w 209"/>
                <a:gd name="T9" fmla="*/ 86 h 123"/>
                <a:gd name="T10" fmla="*/ 1 w 209"/>
                <a:gd name="T11" fmla="*/ 87 h 123"/>
                <a:gd name="T12" fmla="*/ 0 w 209"/>
                <a:gd name="T13" fmla="*/ 87 h 123"/>
                <a:gd name="T14" fmla="*/ 0 w 209"/>
                <a:gd name="T15" fmla="*/ 87 h 123"/>
                <a:gd name="T16" fmla="*/ 1 w 209"/>
                <a:gd name="T17" fmla="*/ 87 h 123"/>
                <a:gd name="T18" fmla="*/ 1 w 209"/>
                <a:gd name="T19" fmla="*/ 87 h 123"/>
                <a:gd name="T20" fmla="*/ 3 w 209"/>
                <a:gd name="T21" fmla="*/ 88 h 123"/>
                <a:gd name="T22" fmla="*/ 49 w 209"/>
                <a:gd name="T23" fmla="*/ 98 h 123"/>
                <a:gd name="T24" fmla="*/ 157 w 209"/>
                <a:gd name="T25" fmla="*/ 123 h 123"/>
                <a:gd name="T26" fmla="*/ 157 w 209"/>
                <a:gd name="T27" fmla="*/ 123 h 123"/>
                <a:gd name="T28" fmla="*/ 156 w 209"/>
                <a:gd name="T29" fmla="*/ 122 h 123"/>
                <a:gd name="T30" fmla="*/ 157 w 209"/>
                <a:gd name="T31" fmla="*/ 122 h 123"/>
                <a:gd name="T32" fmla="*/ 157 w 209"/>
                <a:gd name="T33" fmla="*/ 122 h 123"/>
                <a:gd name="T34" fmla="*/ 157 w 209"/>
                <a:gd name="T35" fmla="*/ 122 h 123"/>
                <a:gd name="T36" fmla="*/ 3 w 209"/>
                <a:gd name="T37" fmla="*/ 87 h 123"/>
                <a:gd name="T38" fmla="*/ 150 w 209"/>
                <a:gd name="T39" fmla="*/ 25 h 123"/>
                <a:gd name="T40" fmla="*/ 209 w 209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23">
                  <a:moveTo>
                    <a:pt x="209" y="0"/>
                  </a:moveTo>
                  <a:cubicBezTo>
                    <a:pt x="208" y="0"/>
                    <a:pt x="207" y="0"/>
                    <a:pt x="206" y="0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3" name="Freeform 522"/>
            <p:cNvSpPr>
              <a:spLocks/>
            </p:cNvSpPr>
            <p:nvPr/>
          </p:nvSpPr>
          <p:spPr bwMode="auto">
            <a:xfrm>
              <a:off x="2907" y="389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4 h 4"/>
                <a:gd name="T10" fmla="*/ 5 w 5"/>
                <a:gd name="T11" fmla="*/ 4 h 4"/>
                <a:gd name="T12" fmla="*/ 5 w 5"/>
                <a:gd name="T13" fmla="*/ 0 h 4"/>
                <a:gd name="T14" fmla="*/ 5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4" name="Freeform 523"/>
            <p:cNvSpPr>
              <a:spLocks/>
            </p:cNvSpPr>
            <p:nvPr/>
          </p:nvSpPr>
          <p:spPr bwMode="auto">
            <a:xfrm>
              <a:off x="2907" y="389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4 h 4"/>
                <a:gd name="T10" fmla="*/ 5 w 5"/>
                <a:gd name="T11" fmla="*/ 4 h 4"/>
                <a:gd name="T12" fmla="*/ 5 w 5"/>
                <a:gd name="T13" fmla="*/ 0 h 4"/>
                <a:gd name="T14" fmla="*/ 5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5" name="Freeform 524"/>
            <p:cNvSpPr>
              <a:spLocks noEditPoints="1"/>
            </p:cNvSpPr>
            <p:nvPr/>
          </p:nvSpPr>
          <p:spPr bwMode="auto">
            <a:xfrm>
              <a:off x="1726" y="393"/>
              <a:ext cx="1181" cy="441"/>
            </a:xfrm>
            <a:custGeom>
              <a:avLst/>
              <a:gdLst>
                <a:gd name="T0" fmla="*/ 4 w 1181"/>
                <a:gd name="T1" fmla="*/ 55 h 441"/>
                <a:gd name="T2" fmla="*/ 4 w 1181"/>
                <a:gd name="T3" fmla="*/ 55 h 441"/>
                <a:gd name="T4" fmla="*/ 4 w 1181"/>
                <a:gd name="T5" fmla="*/ 55 h 441"/>
                <a:gd name="T6" fmla="*/ 1173 w 1181"/>
                <a:gd name="T7" fmla="*/ 0 h 441"/>
                <a:gd name="T8" fmla="*/ 462 w 1181"/>
                <a:gd name="T9" fmla="*/ 437 h 441"/>
                <a:gd name="T10" fmla="*/ 4 w 1181"/>
                <a:gd name="T11" fmla="*/ 55 h 441"/>
                <a:gd name="T12" fmla="*/ 1181 w 1181"/>
                <a:gd name="T13" fmla="*/ 0 h 441"/>
                <a:gd name="T14" fmla="*/ 0 w 1181"/>
                <a:gd name="T15" fmla="*/ 55 h 441"/>
                <a:gd name="T16" fmla="*/ 4 w 1181"/>
                <a:gd name="T17" fmla="*/ 59 h 441"/>
                <a:gd name="T18" fmla="*/ 377 w 1181"/>
                <a:gd name="T19" fmla="*/ 371 h 441"/>
                <a:gd name="T20" fmla="*/ 462 w 1181"/>
                <a:gd name="T21" fmla="*/ 441 h 441"/>
                <a:gd name="T22" fmla="*/ 462 w 1181"/>
                <a:gd name="T23" fmla="*/ 441 h 441"/>
                <a:gd name="T24" fmla="*/ 466 w 1181"/>
                <a:gd name="T25" fmla="*/ 441 h 441"/>
                <a:gd name="T26" fmla="*/ 1135 w 1181"/>
                <a:gd name="T27" fmla="*/ 29 h 441"/>
                <a:gd name="T28" fmla="*/ 1177 w 1181"/>
                <a:gd name="T29" fmla="*/ 4 h 441"/>
                <a:gd name="T30" fmla="*/ 1181 w 1181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1" h="441">
                  <a:moveTo>
                    <a:pt x="4" y="55"/>
                  </a:moveTo>
                  <a:lnTo>
                    <a:pt x="4" y="55"/>
                  </a:lnTo>
                  <a:lnTo>
                    <a:pt x="4" y="55"/>
                  </a:lnTo>
                  <a:lnTo>
                    <a:pt x="1173" y="0"/>
                  </a:lnTo>
                  <a:lnTo>
                    <a:pt x="462" y="437"/>
                  </a:lnTo>
                  <a:lnTo>
                    <a:pt x="4" y="55"/>
                  </a:lnTo>
                  <a:close/>
                  <a:moveTo>
                    <a:pt x="1181" y="0"/>
                  </a:moveTo>
                  <a:lnTo>
                    <a:pt x="0" y="55"/>
                  </a:lnTo>
                  <a:lnTo>
                    <a:pt x="4" y="59"/>
                  </a:lnTo>
                  <a:lnTo>
                    <a:pt x="377" y="371"/>
                  </a:lnTo>
                  <a:lnTo>
                    <a:pt x="462" y="441"/>
                  </a:lnTo>
                  <a:lnTo>
                    <a:pt x="462" y="441"/>
                  </a:lnTo>
                  <a:lnTo>
                    <a:pt x="466" y="441"/>
                  </a:lnTo>
                  <a:lnTo>
                    <a:pt x="1135" y="29"/>
                  </a:lnTo>
                  <a:lnTo>
                    <a:pt x="1177" y="4"/>
                  </a:lnTo>
                  <a:lnTo>
                    <a:pt x="118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6" name="Freeform 525"/>
            <p:cNvSpPr>
              <a:spLocks noEditPoints="1"/>
            </p:cNvSpPr>
            <p:nvPr/>
          </p:nvSpPr>
          <p:spPr bwMode="auto">
            <a:xfrm>
              <a:off x="1726" y="393"/>
              <a:ext cx="1181" cy="441"/>
            </a:xfrm>
            <a:custGeom>
              <a:avLst/>
              <a:gdLst>
                <a:gd name="T0" fmla="*/ 4 w 1181"/>
                <a:gd name="T1" fmla="*/ 55 h 441"/>
                <a:gd name="T2" fmla="*/ 4 w 1181"/>
                <a:gd name="T3" fmla="*/ 55 h 441"/>
                <a:gd name="T4" fmla="*/ 4 w 1181"/>
                <a:gd name="T5" fmla="*/ 55 h 441"/>
                <a:gd name="T6" fmla="*/ 1173 w 1181"/>
                <a:gd name="T7" fmla="*/ 0 h 441"/>
                <a:gd name="T8" fmla="*/ 462 w 1181"/>
                <a:gd name="T9" fmla="*/ 437 h 441"/>
                <a:gd name="T10" fmla="*/ 4 w 1181"/>
                <a:gd name="T11" fmla="*/ 55 h 441"/>
                <a:gd name="T12" fmla="*/ 1181 w 1181"/>
                <a:gd name="T13" fmla="*/ 0 h 441"/>
                <a:gd name="T14" fmla="*/ 0 w 1181"/>
                <a:gd name="T15" fmla="*/ 55 h 441"/>
                <a:gd name="T16" fmla="*/ 4 w 1181"/>
                <a:gd name="T17" fmla="*/ 59 h 441"/>
                <a:gd name="T18" fmla="*/ 377 w 1181"/>
                <a:gd name="T19" fmla="*/ 371 h 441"/>
                <a:gd name="T20" fmla="*/ 462 w 1181"/>
                <a:gd name="T21" fmla="*/ 441 h 441"/>
                <a:gd name="T22" fmla="*/ 462 w 1181"/>
                <a:gd name="T23" fmla="*/ 441 h 441"/>
                <a:gd name="T24" fmla="*/ 466 w 1181"/>
                <a:gd name="T25" fmla="*/ 441 h 441"/>
                <a:gd name="T26" fmla="*/ 1135 w 1181"/>
                <a:gd name="T27" fmla="*/ 29 h 441"/>
                <a:gd name="T28" fmla="*/ 1177 w 1181"/>
                <a:gd name="T29" fmla="*/ 4 h 441"/>
                <a:gd name="T30" fmla="*/ 1181 w 1181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1" h="441">
                  <a:moveTo>
                    <a:pt x="4" y="55"/>
                  </a:moveTo>
                  <a:lnTo>
                    <a:pt x="4" y="55"/>
                  </a:lnTo>
                  <a:lnTo>
                    <a:pt x="4" y="55"/>
                  </a:lnTo>
                  <a:lnTo>
                    <a:pt x="1173" y="0"/>
                  </a:lnTo>
                  <a:lnTo>
                    <a:pt x="462" y="437"/>
                  </a:lnTo>
                  <a:lnTo>
                    <a:pt x="4" y="55"/>
                  </a:lnTo>
                  <a:moveTo>
                    <a:pt x="1181" y="0"/>
                  </a:moveTo>
                  <a:lnTo>
                    <a:pt x="0" y="55"/>
                  </a:lnTo>
                  <a:lnTo>
                    <a:pt x="4" y="59"/>
                  </a:lnTo>
                  <a:lnTo>
                    <a:pt x="377" y="371"/>
                  </a:lnTo>
                  <a:lnTo>
                    <a:pt x="462" y="441"/>
                  </a:lnTo>
                  <a:lnTo>
                    <a:pt x="462" y="441"/>
                  </a:lnTo>
                  <a:lnTo>
                    <a:pt x="466" y="441"/>
                  </a:lnTo>
                  <a:lnTo>
                    <a:pt x="1135" y="29"/>
                  </a:lnTo>
                  <a:lnTo>
                    <a:pt x="1177" y="4"/>
                  </a:lnTo>
                  <a:lnTo>
                    <a:pt x="118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7" name="Freeform 526"/>
            <p:cNvSpPr>
              <a:spLocks/>
            </p:cNvSpPr>
            <p:nvPr/>
          </p:nvSpPr>
          <p:spPr bwMode="auto">
            <a:xfrm>
              <a:off x="1722" y="444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8" name="Freeform 527"/>
            <p:cNvSpPr>
              <a:spLocks/>
            </p:cNvSpPr>
            <p:nvPr/>
          </p:nvSpPr>
          <p:spPr bwMode="auto">
            <a:xfrm>
              <a:off x="1722" y="444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9" name="Freeform 528"/>
            <p:cNvSpPr>
              <a:spLocks/>
            </p:cNvSpPr>
            <p:nvPr/>
          </p:nvSpPr>
          <p:spPr bwMode="auto">
            <a:xfrm>
              <a:off x="1722" y="-4"/>
              <a:ext cx="1190" cy="452"/>
            </a:xfrm>
            <a:custGeom>
              <a:avLst/>
              <a:gdLst>
                <a:gd name="T0" fmla="*/ 84 w 281"/>
                <a:gd name="T1" fmla="*/ 0 h 123"/>
                <a:gd name="T2" fmla="*/ 82 w 281"/>
                <a:gd name="T3" fmla="*/ 0 h 123"/>
                <a:gd name="T4" fmla="*/ 278 w 281"/>
                <a:gd name="T5" fmla="*/ 108 h 123"/>
                <a:gd name="T6" fmla="*/ 278 w 281"/>
                <a:gd name="T7" fmla="*/ 108 h 123"/>
                <a:gd name="T8" fmla="*/ 2 w 281"/>
                <a:gd name="T9" fmla="*/ 122 h 123"/>
                <a:gd name="T10" fmla="*/ 66 w 281"/>
                <a:gd name="T11" fmla="*/ 0 h 123"/>
                <a:gd name="T12" fmla="*/ 65 w 281"/>
                <a:gd name="T13" fmla="*/ 0 h 123"/>
                <a:gd name="T14" fmla="*/ 46 w 281"/>
                <a:gd name="T15" fmla="*/ 36 h 123"/>
                <a:gd name="T16" fmla="*/ 1 w 281"/>
                <a:gd name="T17" fmla="*/ 122 h 123"/>
                <a:gd name="T18" fmla="*/ 1 w 281"/>
                <a:gd name="T19" fmla="*/ 122 h 123"/>
                <a:gd name="T20" fmla="*/ 1 w 281"/>
                <a:gd name="T21" fmla="*/ 122 h 123"/>
                <a:gd name="T22" fmla="*/ 1 w 281"/>
                <a:gd name="T23" fmla="*/ 123 h 123"/>
                <a:gd name="T24" fmla="*/ 1 w 281"/>
                <a:gd name="T25" fmla="*/ 123 h 123"/>
                <a:gd name="T26" fmla="*/ 0 w 281"/>
                <a:gd name="T27" fmla="*/ 123 h 123"/>
                <a:gd name="T28" fmla="*/ 1 w 281"/>
                <a:gd name="T29" fmla="*/ 123 h 123"/>
                <a:gd name="T30" fmla="*/ 1 w 281"/>
                <a:gd name="T31" fmla="*/ 123 h 123"/>
                <a:gd name="T32" fmla="*/ 280 w 281"/>
                <a:gd name="T33" fmla="*/ 108 h 123"/>
                <a:gd name="T34" fmla="*/ 281 w 281"/>
                <a:gd name="T35" fmla="*/ 108 h 123"/>
                <a:gd name="T36" fmla="*/ 281 w 281"/>
                <a:gd name="T37" fmla="*/ 108 h 123"/>
                <a:gd name="T38" fmla="*/ 281 w 281"/>
                <a:gd name="T39" fmla="*/ 108 h 123"/>
                <a:gd name="T40" fmla="*/ 280 w 281"/>
                <a:gd name="T41" fmla="*/ 108 h 123"/>
                <a:gd name="T42" fmla="*/ 280 w 281"/>
                <a:gd name="T43" fmla="*/ 107 h 123"/>
                <a:gd name="T44" fmla="*/ 279 w 281"/>
                <a:gd name="T45" fmla="*/ 107 h 123"/>
                <a:gd name="T46" fmla="*/ 279 w 281"/>
                <a:gd name="T47" fmla="*/ 107 h 123"/>
                <a:gd name="T48" fmla="*/ 163 w 281"/>
                <a:gd name="T49" fmla="*/ 44 h 123"/>
                <a:gd name="T50" fmla="*/ 279 w 281"/>
                <a:gd name="T51" fmla="*/ 107 h 123"/>
                <a:gd name="T52" fmla="*/ 163 w 281"/>
                <a:gd name="T53" fmla="*/ 44 h 123"/>
                <a:gd name="T54" fmla="*/ 84 w 281"/>
                <a:gd name="T5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1" h="123">
                  <a:moveTo>
                    <a:pt x="84" y="0"/>
                  </a:moveTo>
                  <a:cubicBezTo>
                    <a:pt x="83" y="0"/>
                    <a:pt x="82" y="0"/>
                    <a:pt x="82" y="0"/>
                  </a:cubicBezTo>
                  <a:cubicBezTo>
                    <a:pt x="278" y="108"/>
                    <a:pt x="278" y="108"/>
                    <a:pt x="278" y="108"/>
                  </a:cubicBezTo>
                  <a:cubicBezTo>
                    <a:pt x="278" y="108"/>
                    <a:pt x="278" y="108"/>
                    <a:pt x="278" y="108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1" y="108"/>
                    <a:pt x="281" y="108"/>
                    <a:pt x="281" y="108"/>
                  </a:cubicBezTo>
                  <a:cubicBezTo>
                    <a:pt x="281" y="108"/>
                    <a:pt x="281" y="108"/>
                    <a:pt x="281" y="108"/>
                  </a:cubicBezTo>
                  <a:cubicBezTo>
                    <a:pt x="281" y="108"/>
                    <a:pt x="281" y="108"/>
                    <a:pt x="281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163" y="44"/>
                    <a:pt x="163" y="44"/>
                    <a:pt x="163" y="44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163" y="44"/>
                    <a:pt x="163" y="44"/>
                    <a:pt x="163" y="44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0" name="Freeform 529"/>
            <p:cNvSpPr>
              <a:spLocks/>
            </p:cNvSpPr>
            <p:nvPr/>
          </p:nvSpPr>
          <p:spPr bwMode="auto">
            <a:xfrm>
              <a:off x="1442" y="3053"/>
              <a:ext cx="144" cy="11"/>
            </a:xfrm>
            <a:custGeom>
              <a:avLst/>
              <a:gdLst>
                <a:gd name="T0" fmla="*/ 144 w 144"/>
                <a:gd name="T1" fmla="*/ 0 h 11"/>
                <a:gd name="T2" fmla="*/ 144 w 144"/>
                <a:gd name="T3" fmla="*/ 0 h 11"/>
                <a:gd name="T4" fmla="*/ 0 w 144"/>
                <a:gd name="T5" fmla="*/ 11 h 11"/>
                <a:gd name="T6" fmla="*/ 144 w 144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">
                  <a:moveTo>
                    <a:pt x="144" y="0"/>
                  </a:moveTo>
                  <a:lnTo>
                    <a:pt x="144" y="0"/>
                  </a:lnTo>
                  <a:lnTo>
                    <a:pt x="0" y="11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1" name="Freeform 530"/>
            <p:cNvSpPr>
              <a:spLocks/>
            </p:cNvSpPr>
            <p:nvPr/>
          </p:nvSpPr>
          <p:spPr bwMode="auto">
            <a:xfrm>
              <a:off x="1442" y="3053"/>
              <a:ext cx="144" cy="11"/>
            </a:xfrm>
            <a:custGeom>
              <a:avLst/>
              <a:gdLst>
                <a:gd name="T0" fmla="*/ 144 w 144"/>
                <a:gd name="T1" fmla="*/ 0 h 11"/>
                <a:gd name="T2" fmla="*/ 144 w 144"/>
                <a:gd name="T3" fmla="*/ 0 h 11"/>
                <a:gd name="T4" fmla="*/ 0 w 144"/>
                <a:gd name="T5" fmla="*/ 11 h 11"/>
                <a:gd name="T6" fmla="*/ 144 w 144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">
                  <a:moveTo>
                    <a:pt x="144" y="0"/>
                  </a:moveTo>
                  <a:lnTo>
                    <a:pt x="144" y="0"/>
                  </a:lnTo>
                  <a:lnTo>
                    <a:pt x="0" y="11"/>
                  </a:lnTo>
                  <a:lnTo>
                    <a:pt x="14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2" name="Freeform 531"/>
            <p:cNvSpPr>
              <a:spLocks/>
            </p:cNvSpPr>
            <p:nvPr/>
          </p:nvSpPr>
          <p:spPr bwMode="auto">
            <a:xfrm>
              <a:off x="1595" y="3053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3" name="Freeform 532"/>
            <p:cNvSpPr>
              <a:spLocks/>
            </p:cNvSpPr>
            <p:nvPr/>
          </p:nvSpPr>
          <p:spPr bwMode="auto">
            <a:xfrm>
              <a:off x="1595" y="3053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4" name="Freeform 533"/>
            <p:cNvSpPr>
              <a:spLocks noEditPoints="1"/>
            </p:cNvSpPr>
            <p:nvPr/>
          </p:nvSpPr>
          <p:spPr bwMode="auto">
            <a:xfrm>
              <a:off x="705" y="3056"/>
              <a:ext cx="890" cy="926"/>
            </a:xfrm>
            <a:custGeom>
              <a:avLst/>
              <a:gdLst>
                <a:gd name="T0" fmla="*/ 881 w 890"/>
                <a:gd name="T1" fmla="*/ 0 h 926"/>
                <a:gd name="T2" fmla="*/ 5 w 890"/>
                <a:gd name="T3" fmla="*/ 55 h 926"/>
                <a:gd name="T4" fmla="*/ 881 w 890"/>
                <a:gd name="T5" fmla="*/ 0 h 926"/>
                <a:gd name="T6" fmla="*/ 890 w 890"/>
                <a:gd name="T7" fmla="*/ 0 h 926"/>
                <a:gd name="T8" fmla="*/ 881 w 890"/>
                <a:gd name="T9" fmla="*/ 0 h 926"/>
                <a:gd name="T10" fmla="*/ 68 w 890"/>
                <a:gd name="T11" fmla="*/ 915 h 926"/>
                <a:gd name="T12" fmla="*/ 5 w 890"/>
                <a:gd name="T13" fmla="*/ 55 h 926"/>
                <a:gd name="T14" fmla="*/ 0 w 890"/>
                <a:gd name="T15" fmla="*/ 55 h 926"/>
                <a:gd name="T16" fmla="*/ 0 w 890"/>
                <a:gd name="T17" fmla="*/ 59 h 926"/>
                <a:gd name="T18" fmla="*/ 0 w 890"/>
                <a:gd name="T19" fmla="*/ 55 h 926"/>
                <a:gd name="T20" fmla="*/ 0 w 890"/>
                <a:gd name="T21" fmla="*/ 55 h 926"/>
                <a:gd name="T22" fmla="*/ 64 w 890"/>
                <a:gd name="T23" fmla="*/ 922 h 926"/>
                <a:gd name="T24" fmla="*/ 68 w 890"/>
                <a:gd name="T25" fmla="*/ 922 h 926"/>
                <a:gd name="T26" fmla="*/ 68 w 890"/>
                <a:gd name="T27" fmla="*/ 926 h 926"/>
                <a:gd name="T28" fmla="*/ 68 w 890"/>
                <a:gd name="T29" fmla="*/ 922 h 926"/>
                <a:gd name="T30" fmla="*/ 890 w 890"/>
                <a:gd name="T31" fmla="*/ 0 h 926"/>
                <a:gd name="T32" fmla="*/ 890 w 890"/>
                <a:gd name="T33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0" h="926">
                  <a:moveTo>
                    <a:pt x="881" y="0"/>
                  </a:moveTo>
                  <a:lnTo>
                    <a:pt x="5" y="55"/>
                  </a:lnTo>
                  <a:lnTo>
                    <a:pt x="881" y="0"/>
                  </a:lnTo>
                  <a:close/>
                  <a:moveTo>
                    <a:pt x="890" y="0"/>
                  </a:moveTo>
                  <a:lnTo>
                    <a:pt x="881" y="0"/>
                  </a:lnTo>
                  <a:lnTo>
                    <a:pt x="68" y="915"/>
                  </a:lnTo>
                  <a:lnTo>
                    <a:pt x="5" y="55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4" y="922"/>
                  </a:lnTo>
                  <a:lnTo>
                    <a:pt x="68" y="922"/>
                  </a:lnTo>
                  <a:lnTo>
                    <a:pt x="68" y="926"/>
                  </a:lnTo>
                  <a:lnTo>
                    <a:pt x="68" y="922"/>
                  </a:lnTo>
                  <a:lnTo>
                    <a:pt x="890" y="0"/>
                  </a:lnTo>
                  <a:lnTo>
                    <a:pt x="89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5" name="Freeform 534"/>
            <p:cNvSpPr>
              <a:spLocks noEditPoints="1"/>
            </p:cNvSpPr>
            <p:nvPr/>
          </p:nvSpPr>
          <p:spPr bwMode="auto">
            <a:xfrm>
              <a:off x="705" y="3056"/>
              <a:ext cx="890" cy="926"/>
            </a:xfrm>
            <a:custGeom>
              <a:avLst/>
              <a:gdLst>
                <a:gd name="T0" fmla="*/ 881 w 890"/>
                <a:gd name="T1" fmla="*/ 0 h 926"/>
                <a:gd name="T2" fmla="*/ 5 w 890"/>
                <a:gd name="T3" fmla="*/ 55 h 926"/>
                <a:gd name="T4" fmla="*/ 881 w 890"/>
                <a:gd name="T5" fmla="*/ 0 h 926"/>
                <a:gd name="T6" fmla="*/ 890 w 890"/>
                <a:gd name="T7" fmla="*/ 0 h 926"/>
                <a:gd name="T8" fmla="*/ 881 w 890"/>
                <a:gd name="T9" fmla="*/ 0 h 926"/>
                <a:gd name="T10" fmla="*/ 68 w 890"/>
                <a:gd name="T11" fmla="*/ 915 h 926"/>
                <a:gd name="T12" fmla="*/ 5 w 890"/>
                <a:gd name="T13" fmla="*/ 55 h 926"/>
                <a:gd name="T14" fmla="*/ 0 w 890"/>
                <a:gd name="T15" fmla="*/ 55 h 926"/>
                <a:gd name="T16" fmla="*/ 0 w 890"/>
                <a:gd name="T17" fmla="*/ 59 h 926"/>
                <a:gd name="T18" fmla="*/ 0 w 890"/>
                <a:gd name="T19" fmla="*/ 55 h 926"/>
                <a:gd name="T20" fmla="*/ 0 w 890"/>
                <a:gd name="T21" fmla="*/ 55 h 926"/>
                <a:gd name="T22" fmla="*/ 64 w 890"/>
                <a:gd name="T23" fmla="*/ 922 h 926"/>
                <a:gd name="T24" fmla="*/ 68 w 890"/>
                <a:gd name="T25" fmla="*/ 922 h 926"/>
                <a:gd name="T26" fmla="*/ 68 w 890"/>
                <a:gd name="T27" fmla="*/ 926 h 926"/>
                <a:gd name="T28" fmla="*/ 68 w 890"/>
                <a:gd name="T29" fmla="*/ 922 h 926"/>
                <a:gd name="T30" fmla="*/ 890 w 890"/>
                <a:gd name="T31" fmla="*/ 0 h 926"/>
                <a:gd name="T32" fmla="*/ 890 w 890"/>
                <a:gd name="T33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0" h="926">
                  <a:moveTo>
                    <a:pt x="881" y="0"/>
                  </a:moveTo>
                  <a:lnTo>
                    <a:pt x="5" y="55"/>
                  </a:lnTo>
                  <a:lnTo>
                    <a:pt x="881" y="0"/>
                  </a:lnTo>
                  <a:moveTo>
                    <a:pt x="890" y="0"/>
                  </a:moveTo>
                  <a:lnTo>
                    <a:pt x="881" y="0"/>
                  </a:lnTo>
                  <a:lnTo>
                    <a:pt x="68" y="915"/>
                  </a:lnTo>
                  <a:lnTo>
                    <a:pt x="5" y="55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4" y="922"/>
                  </a:lnTo>
                  <a:lnTo>
                    <a:pt x="68" y="922"/>
                  </a:lnTo>
                  <a:lnTo>
                    <a:pt x="68" y="926"/>
                  </a:lnTo>
                  <a:lnTo>
                    <a:pt x="68" y="922"/>
                  </a:lnTo>
                  <a:lnTo>
                    <a:pt x="890" y="0"/>
                  </a:lnTo>
                  <a:lnTo>
                    <a:pt x="89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6" name="Freeform 535"/>
            <p:cNvSpPr>
              <a:spLocks/>
            </p:cNvSpPr>
            <p:nvPr/>
          </p:nvSpPr>
          <p:spPr bwMode="auto">
            <a:xfrm>
              <a:off x="185" y="22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7" name="Freeform 536"/>
            <p:cNvSpPr>
              <a:spLocks/>
            </p:cNvSpPr>
            <p:nvPr/>
          </p:nvSpPr>
          <p:spPr bwMode="auto">
            <a:xfrm>
              <a:off x="185" y="22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8" name="Freeform 537"/>
            <p:cNvSpPr>
              <a:spLocks/>
            </p:cNvSpPr>
            <p:nvPr/>
          </p:nvSpPr>
          <p:spPr bwMode="auto">
            <a:xfrm>
              <a:off x="185" y="2266"/>
              <a:ext cx="520" cy="845"/>
            </a:xfrm>
            <a:custGeom>
              <a:avLst/>
              <a:gdLst>
                <a:gd name="T0" fmla="*/ 0 w 520"/>
                <a:gd name="T1" fmla="*/ 0 h 845"/>
                <a:gd name="T2" fmla="*/ 0 w 520"/>
                <a:gd name="T3" fmla="*/ 0 h 845"/>
                <a:gd name="T4" fmla="*/ 516 w 520"/>
                <a:gd name="T5" fmla="*/ 842 h 845"/>
                <a:gd name="T6" fmla="*/ 0 w 520"/>
                <a:gd name="T7" fmla="*/ 827 h 845"/>
                <a:gd name="T8" fmla="*/ 0 w 520"/>
                <a:gd name="T9" fmla="*/ 831 h 845"/>
                <a:gd name="T10" fmla="*/ 516 w 520"/>
                <a:gd name="T11" fmla="*/ 845 h 845"/>
                <a:gd name="T12" fmla="*/ 520 w 520"/>
                <a:gd name="T13" fmla="*/ 845 h 845"/>
                <a:gd name="T14" fmla="*/ 0 w 520"/>
                <a:gd name="T1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0" h="845">
                  <a:moveTo>
                    <a:pt x="0" y="0"/>
                  </a:moveTo>
                  <a:lnTo>
                    <a:pt x="0" y="0"/>
                  </a:lnTo>
                  <a:lnTo>
                    <a:pt x="516" y="842"/>
                  </a:lnTo>
                  <a:lnTo>
                    <a:pt x="0" y="827"/>
                  </a:lnTo>
                  <a:lnTo>
                    <a:pt x="0" y="831"/>
                  </a:lnTo>
                  <a:lnTo>
                    <a:pt x="516" y="845"/>
                  </a:lnTo>
                  <a:lnTo>
                    <a:pt x="520" y="84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9" name="Freeform 538"/>
            <p:cNvSpPr>
              <a:spLocks/>
            </p:cNvSpPr>
            <p:nvPr/>
          </p:nvSpPr>
          <p:spPr bwMode="auto">
            <a:xfrm>
              <a:off x="185" y="2266"/>
              <a:ext cx="520" cy="845"/>
            </a:xfrm>
            <a:custGeom>
              <a:avLst/>
              <a:gdLst>
                <a:gd name="T0" fmla="*/ 0 w 520"/>
                <a:gd name="T1" fmla="*/ 0 h 845"/>
                <a:gd name="T2" fmla="*/ 0 w 520"/>
                <a:gd name="T3" fmla="*/ 0 h 845"/>
                <a:gd name="T4" fmla="*/ 516 w 520"/>
                <a:gd name="T5" fmla="*/ 842 h 845"/>
                <a:gd name="T6" fmla="*/ 0 w 520"/>
                <a:gd name="T7" fmla="*/ 827 h 845"/>
                <a:gd name="T8" fmla="*/ 0 w 520"/>
                <a:gd name="T9" fmla="*/ 831 h 845"/>
                <a:gd name="T10" fmla="*/ 516 w 520"/>
                <a:gd name="T11" fmla="*/ 845 h 845"/>
                <a:gd name="T12" fmla="*/ 520 w 520"/>
                <a:gd name="T13" fmla="*/ 845 h 845"/>
                <a:gd name="T14" fmla="*/ 0 w 520"/>
                <a:gd name="T1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0" h="845">
                  <a:moveTo>
                    <a:pt x="0" y="0"/>
                  </a:moveTo>
                  <a:lnTo>
                    <a:pt x="0" y="0"/>
                  </a:lnTo>
                  <a:lnTo>
                    <a:pt x="516" y="842"/>
                  </a:lnTo>
                  <a:lnTo>
                    <a:pt x="0" y="827"/>
                  </a:lnTo>
                  <a:lnTo>
                    <a:pt x="0" y="831"/>
                  </a:lnTo>
                  <a:lnTo>
                    <a:pt x="516" y="845"/>
                  </a:lnTo>
                  <a:lnTo>
                    <a:pt x="520" y="845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0" name="Freeform 539"/>
            <p:cNvSpPr>
              <a:spLocks/>
            </p:cNvSpPr>
            <p:nvPr/>
          </p:nvSpPr>
          <p:spPr bwMode="auto">
            <a:xfrm>
              <a:off x="705" y="3111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5 w 5"/>
                <a:gd name="T4" fmla="*/ 5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1" name="Freeform 540"/>
            <p:cNvSpPr>
              <a:spLocks/>
            </p:cNvSpPr>
            <p:nvPr/>
          </p:nvSpPr>
          <p:spPr bwMode="auto">
            <a:xfrm>
              <a:off x="705" y="3111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5 w 5"/>
                <a:gd name="T4" fmla="*/ 5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2" name="Freeform 541"/>
            <p:cNvSpPr>
              <a:spLocks/>
            </p:cNvSpPr>
            <p:nvPr/>
          </p:nvSpPr>
          <p:spPr bwMode="auto">
            <a:xfrm>
              <a:off x="185" y="2153"/>
              <a:ext cx="690" cy="444"/>
            </a:xfrm>
            <a:custGeom>
              <a:avLst/>
              <a:gdLst>
                <a:gd name="T0" fmla="*/ 0 w 163"/>
                <a:gd name="T1" fmla="*/ 0 h 121"/>
                <a:gd name="T2" fmla="*/ 0 w 163"/>
                <a:gd name="T3" fmla="*/ 0 h 121"/>
                <a:gd name="T4" fmla="*/ 0 w 163"/>
                <a:gd name="T5" fmla="*/ 0 h 121"/>
                <a:gd name="T6" fmla="*/ 0 w 163"/>
                <a:gd name="T7" fmla="*/ 2 h 121"/>
                <a:gd name="T8" fmla="*/ 132 w 163"/>
                <a:gd name="T9" fmla="*/ 98 h 121"/>
                <a:gd name="T10" fmla="*/ 163 w 163"/>
                <a:gd name="T11" fmla="*/ 121 h 121"/>
                <a:gd name="T12" fmla="*/ 163 w 163"/>
                <a:gd name="T13" fmla="*/ 120 h 121"/>
                <a:gd name="T14" fmla="*/ 163 w 163"/>
                <a:gd name="T15" fmla="*/ 120 h 121"/>
                <a:gd name="T16" fmla="*/ 0 w 163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2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3" name="Rectangle 542"/>
            <p:cNvSpPr>
              <a:spLocks noChangeArrowheads="1"/>
            </p:cNvSpPr>
            <p:nvPr/>
          </p:nvSpPr>
          <p:spPr bwMode="auto">
            <a:xfrm>
              <a:off x="879" y="2593"/>
              <a:ext cx="1" cy="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4" name="Freeform 543"/>
            <p:cNvSpPr>
              <a:spLocks/>
            </p:cNvSpPr>
            <p:nvPr/>
          </p:nvSpPr>
          <p:spPr bwMode="auto">
            <a:xfrm>
              <a:off x="879" y="2593"/>
              <a:ext cx="0" cy="4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5" name="Freeform 544"/>
            <p:cNvSpPr>
              <a:spLocks/>
            </p:cNvSpPr>
            <p:nvPr/>
          </p:nvSpPr>
          <p:spPr bwMode="auto">
            <a:xfrm>
              <a:off x="185" y="2259"/>
              <a:ext cx="618" cy="852"/>
            </a:xfrm>
            <a:custGeom>
              <a:avLst/>
              <a:gdLst>
                <a:gd name="T0" fmla="*/ 0 w 146"/>
                <a:gd name="T1" fmla="*/ 0 h 232"/>
                <a:gd name="T2" fmla="*/ 0 w 146"/>
                <a:gd name="T3" fmla="*/ 0 h 232"/>
                <a:gd name="T4" fmla="*/ 0 w 146"/>
                <a:gd name="T5" fmla="*/ 0 h 232"/>
                <a:gd name="T6" fmla="*/ 0 w 146"/>
                <a:gd name="T7" fmla="*/ 2 h 232"/>
                <a:gd name="T8" fmla="*/ 123 w 146"/>
                <a:gd name="T9" fmla="*/ 232 h 232"/>
                <a:gd name="T10" fmla="*/ 146 w 146"/>
                <a:gd name="T11" fmla="*/ 150 h 232"/>
                <a:gd name="T12" fmla="*/ 123 w 146"/>
                <a:gd name="T13" fmla="*/ 230 h 232"/>
                <a:gd name="T14" fmla="*/ 72 w 146"/>
                <a:gd name="T15" fmla="*/ 135 h 232"/>
                <a:gd name="T16" fmla="*/ 0 w 146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2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23" y="232"/>
                    <a:pt x="123" y="232"/>
                    <a:pt x="123" y="232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6" name="Freeform 545"/>
            <p:cNvSpPr>
              <a:spLocks/>
            </p:cNvSpPr>
            <p:nvPr/>
          </p:nvSpPr>
          <p:spPr bwMode="auto">
            <a:xfrm>
              <a:off x="705" y="3111"/>
              <a:ext cx="0" cy="4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4 h 4"/>
                <a:gd name="T4" fmla="*/ 0 h 4"/>
                <a:gd name="T5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7" name="Freeform 546"/>
            <p:cNvSpPr>
              <a:spLocks/>
            </p:cNvSpPr>
            <p:nvPr/>
          </p:nvSpPr>
          <p:spPr bwMode="auto">
            <a:xfrm>
              <a:off x="705" y="3111"/>
              <a:ext cx="0" cy="4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4 h 4"/>
                <a:gd name="T4" fmla="*/ 0 h 4"/>
                <a:gd name="T5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8" name="Freeform 547"/>
            <p:cNvSpPr>
              <a:spLocks noEditPoints="1"/>
            </p:cNvSpPr>
            <p:nvPr/>
          </p:nvSpPr>
          <p:spPr bwMode="auto">
            <a:xfrm>
              <a:off x="701" y="2593"/>
              <a:ext cx="898" cy="518"/>
            </a:xfrm>
            <a:custGeom>
              <a:avLst/>
              <a:gdLst>
                <a:gd name="T0" fmla="*/ 885 w 898"/>
                <a:gd name="T1" fmla="*/ 463 h 518"/>
                <a:gd name="T2" fmla="*/ 885 w 898"/>
                <a:gd name="T3" fmla="*/ 463 h 518"/>
                <a:gd name="T4" fmla="*/ 9 w 898"/>
                <a:gd name="T5" fmla="*/ 515 h 518"/>
                <a:gd name="T6" fmla="*/ 178 w 898"/>
                <a:gd name="T7" fmla="*/ 8 h 518"/>
                <a:gd name="T8" fmla="*/ 885 w 898"/>
                <a:gd name="T9" fmla="*/ 460 h 518"/>
                <a:gd name="T10" fmla="*/ 741 w 898"/>
                <a:gd name="T11" fmla="*/ 471 h 518"/>
                <a:gd name="T12" fmla="*/ 9 w 898"/>
                <a:gd name="T13" fmla="*/ 515 h 518"/>
                <a:gd name="T14" fmla="*/ 174 w 898"/>
                <a:gd name="T15" fmla="*/ 0 h 518"/>
                <a:gd name="T16" fmla="*/ 174 w 898"/>
                <a:gd name="T17" fmla="*/ 0 h 518"/>
                <a:gd name="T18" fmla="*/ 174 w 898"/>
                <a:gd name="T19" fmla="*/ 0 h 518"/>
                <a:gd name="T20" fmla="*/ 174 w 898"/>
                <a:gd name="T21" fmla="*/ 4 h 518"/>
                <a:gd name="T22" fmla="*/ 102 w 898"/>
                <a:gd name="T23" fmla="*/ 217 h 518"/>
                <a:gd name="T24" fmla="*/ 4 w 898"/>
                <a:gd name="T25" fmla="*/ 518 h 518"/>
                <a:gd name="T26" fmla="*/ 0 w 898"/>
                <a:gd name="T27" fmla="*/ 518 h 518"/>
                <a:gd name="T28" fmla="*/ 0 w 898"/>
                <a:gd name="T29" fmla="*/ 518 h 518"/>
                <a:gd name="T30" fmla="*/ 4 w 898"/>
                <a:gd name="T31" fmla="*/ 518 h 518"/>
                <a:gd name="T32" fmla="*/ 4 w 898"/>
                <a:gd name="T33" fmla="*/ 518 h 518"/>
                <a:gd name="T34" fmla="*/ 4 w 898"/>
                <a:gd name="T35" fmla="*/ 518 h 518"/>
                <a:gd name="T36" fmla="*/ 4 w 898"/>
                <a:gd name="T37" fmla="*/ 518 h 518"/>
                <a:gd name="T38" fmla="*/ 9 w 898"/>
                <a:gd name="T39" fmla="*/ 518 h 518"/>
                <a:gd name="T40" fmla="*/ 885 w 898"/>
                <a:gd name="T41" fmla="*/ 463 h 518"/>
                <a:gd name="T42" fmla="*/ 894 w 898"/>
                <a:gd name="T43" fmla="*/ 463 h 518"/>
                <a:gd name="T44" fmla="*/ 894 w 898"/>
                <a:gd name="T45" fmla="*/ 463 h 518"/>
                <a:gd name="T46" fmla="*/ 894 w 898"/>
                <a:gd name="T47" fmla="*/ 463 h 518"/>
                <a:gd name="T48" fmla="*/ 898 w 898"/>
                <a:gd name="T49" fmla="*/ 463 h 518"/>
                <a:gd name="T50" fmla="*/ 898 w 898"/>
                <a:gd name="T51" fmla="*/ 463 h 518"/>
                <a:gd name="T52" fmla="*/ 894 w 898"/>
                <a:gd name="T53" fmla="*/ 463 h 518"/>
                <a:gd name="T54" fmla="*/ 894 w 898"/>
                <a:gd name="T55" fmla="*/ 460 h 518"/>
                <a:gd name="T56" fmla="*/ 889 w 898"/>
                <a:gd name="T57" fmla="*/ 460 h 518"/>
                <a:gd name="T58" fmla="*/ 889 w 898"/>
                <a:gd name="T59" fmla="*/ 460 h 518"/>
                <a:gd name="T60" fmla="*/ 178 w 898"/>
                <a:gd name="T61" fmla="*/ 4 h 518"/>
                <a:gd name="T62" fmla="*/ 178 w 898"/>
                <a:gd name="T63" fmla="*/ 4 h 518"/>
                <a:gd name="T64" fmla="*/ 178 w 898"/>
                <a:gd name="T65" fmla="*/ 0 h 518"/>
                <a:gd name="T66" fmla="*/ 174 w 898"/>
                <a:gd name="T67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518">
                  <a:moveTo>
                    <a:pt x="885" y="463"/>
                  </a:moveTo>
                  <a:lnTo>
                    <a:pt x="885" y="463"/>
                  </a:lnTo>
                  <a:close/>
                  <a:moveTo>
                    <a:pt x="9" y="515"/>
                  </a:moveTo>
                  <a:lnTo>
                    <a:pt x="178" y="8"/>
                  </a:lnTo>
                  <a:lnTo>
                    <a:pt x="885" y="460"/>
                  </a:lnTo>
                  <a:lnTo>
                    <a:pt x="741" y="471"/>
                  </a:lnTo>
                  <a:lnTo>
                    <a:pt x="9" y="515"/>
                  </a:lnTo>
                  <a:close/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lnTo>
                    <a:pt x="174" y="4"/>
                  </a:lnTo>
                  <a:lnTo>
                    <a:pt x="102" y="217"/>
                  </a:lnTo>
                  <a:lnTo>
                    <a:pt x="4" y="518"/>
                  </a:lnTo>
                  <a:lnTo>
                    <a:pt x="0" y="518"/>
                  </a:lnTo>
                  <a:lnTo>
                    <a:pt x="0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9" y="518"/>
                  </a:lnTo>
                  <a:lnTo>
                    <a:pt x="885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8" y="463"/>
                  </a:lnTo>
                  <a:lnTo>
                    <a:pt x="898" y="463"/>
                  </a:lnTo>
                  <a:lnTo>
                    <a:pt x="894" y="463"/>
                  </a:lnTo>
                  <a:lnTo>
                    <a:pt x="894" y="460"/>
                  </a:lnTo>
                  <a:lnTo>
                    <a:pt x="889" y="460"/>
                  </a:lnTo>
                  <a:lnTo>
                    <a:pt x="889" y="460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0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9" name="Freeform 548"/>
            <p:cNvSpPr>
              <a:spLocks noEditPoints="1"/>
            </p:cNvSpPr>
            <p:nvPr/>
          </p:nvSpPr>
          <p:spPr bwMode="auto">
            <a:xfrm>
              <a:off x="701" y="2593"/>
              <a:ext cx="898" cy="518"/>
            </a:xfrm>
            <a:custGeom>
              <a:avLst/>
              <a:gdLst>
                <a:gd name="T0" fmla="*/ 885 w 898"/>
                <a:gd name="T1" fmla="*/ 463 h 518"/>
                <a:gd name="T2" fmla="*/ 885 w 898"/>
                <a:gd name="T3" fmla="*/ 463 h 518"/>
                <a:gd name="T4" fmla="*/ 9 w 898"/>
                <a:gd name="T5" fmla="*/ 515 h 518"/>
                <a:gd name="T6" fmla="*/ 178 w 898"/>
                <a:gd name="T7" fmla="*/ 8 h 518"/>
                <a:gd name="T8" fmla="*/ 885 w 898"/>
                <a:gd name="T9" fmla="*/ 460 h 518"/>
                <a:gd name="T10" fmla="*/ 741 w 898"/>
                <a:gd name="T11" fmla="*/ 471 h 518"/>
                <a:gd name="T12" fmla="*/ 9 w 898"/>
                <a:gd name="T13" fmla="*/ 515 h 518"/>
                <a:gd name="T14" fmla="*/ 174 w 898"/>
                <a:gd name="T15" fmla="*/ 0 h 518"/>
                <a:gd name="T16" fmla="*/ 174 w 898"/>
                <a:gd name="T17" fmla="*/ 0 h 518"/>
                <a:gd name="T18" fmla="*/ 174 w 898"/>
                <a:gd name="T19" fmla="*/ 0 h 518"/>
                <a:gd name="T20" fmla="*/ 174 w 898"/>
                <a:gd name="T21" fmla="*/ 4 h 518"/>
                <a:gd name="T22" fmla="*/ 102 w 898"/>
                <a:gd name="T23" fmla="*/ 217 h 518"/>
                <a:gd name="T24" fmla="*/ 4 w 898"/>
                <a:gd name="T25" fmla="*/ 518 h 518"/>
                <a:gd name="T26" fmla="*/ 0 w 898"/>
                <a:gd name="T27" fmla="*/ 518 h 518"/>
                <a:gd name="T28" fmla="*/ 0 w 898"/>
                <a:gd name="T29" fmla="*/ 518 h 518"/>
                <a:gd name="T30" fmla="*/ 4 w 898"/>
                <a:gd name="T31" fmla="*/ 518 h 518"/>
                <a:gd name="T32" fmla="*/ 4 w 898"/>
                <a:gd name="T33" fmla="*/ 518 h 518"/>
                <a:gd name="T34" fmla="*/ 4 w 898"/>
                <a:gd name="T35" fmla="*/ 518 h 518"/>
                <a:gd name="T36" fmla="*/ 4 w 898"/>
                <a:gd name="T37" fmla="*/ 518 h 518"/>
                <a:gd name="T38" fmla="*/ 9 w 898"/>
                <a:gd name="T39" fmla="*/ 518 h 518"/>
                <a:gd name="T40" fmla="*/ 885 w 898"/>
                <a:gd name="T41" fmla="*/ 463 h 518"/>
                <a:gd name="T42" fmla="*/ 894 w 898"/>
                <a:gd name="T43" fmla="*/ 463 h 518"/>
                <a:gd name="T44" fmla="*/ 894 w 898"/>
                <a:gd name="T45" fmla="*/ 463 h 518"/>
                <a:gd name="T46" fmla="*/ 894 w 898"/>
                <a:gd name="T47" fmla="*/ 463 h 518"/>
                <a:gd name="T48" fmla="*/ 898 w 898"/>
                <a:gd name="T49" fmla="*/ 463 h 518"/>
                <a:gd name="T50" fmla="*/ 898 w 898"/>
                <a:gd name="T51" fmla="*/ 463 h 518"/>
                <a:gd name="T52" fmla="*/ 894 w 898"/>
                <a:gd name="T53" fmla="*/ 463 h 518"/>
                <a:gd name="T54" fmla="*/ 894 w 898"/>
                <a:gd name="T55" fmla="*/ 460 h 518"/>
                <a:gd name="T56" fmla="*/ 889 w 898"/>
                <a:gd name="T57" fmla="*/ 460 h 518"/>
                <a:gd name="T58" fmla="*/ 889 w 898"/>
                <a:gd name="T59" fmla="*/ 460 h 518"/>
                <a:gd name="T60" fmla="*/ 178 w 898"/>
                <a:gd name="T61" fmla="*/ 4 h 518"/>
                <a:gd name="T62" fmla="*/ 178 w 898"/>
                <a:gd name="T63" fmla="*/ 4 h 518"/>
                <a:gd name="T64" fmla="*/ 178 w 898"/>
                <a:gd name="T65" fmla="*/ 0 h 518"/>
                <a:gd name="T66" fmla="*/ 174 w 898"/>
                <a:gd name="T67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518">
                  <a:moveTo>
                    <a:pt x="885" y="463"/>
                  </a:moveTo>
                  <a:lnTo>
                    <a:pt x="885" y="463"/>
                  </a:lnTo>
                  <a:moveTo>
                    <a:pt x="9" y="515"/>
                  </a:moveTo>
                  <a:lnTo>
                    <a:pt x="178" y="8"/>
                  </a:lnTo>
                  <a:lnTo>
                    <a:pt x="885" y="460"/>
                  </a:lnTo>
                  <a:lnTo>
                    <a:pt x="741" y="471"/>
                  </a:lnTo>
                  <a:lnTo>
                    <a:pt x="9" y="515"/>
                  </a:lnTo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lnTo>
                    <a:pt x="174" y="4"/>
                  </a:lnTo>
                  <a:lnTo>
                    <a:pt x="102" y="217"/>
                  </a:lnTo>
                  <a:lnTo>
                    <a:pt x="4" y="518"/>
                  </a:lnTo>
                  <a:lnTo>
                    <a:pt x="0" y="518"/>
                  </a:lnTo>
                  <a:lnTo>
                    <a:pt x="0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9" y="518"/>
                  </a:lnTo>
                  <a:lnTo>
                    <a:pt x="885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8" y="463"/>
                  </a:lnTo>
                  <a:lnTo>
                    <a:pt x="898" y="463"/>
                  </a:lnTo>
                  <a:lnTo>
                    <a:pt x="894" y="463"/>
                  </a:lnTo>
                  <a:lnTo>
                    <a:pt x="894" y="460"/>
                  </a:lnTo>
                  <a:lnTo>
                    <a:pt x="889" y="460"/>
                  </a:lnTo>
                  <a:lnTo>
                    <a:pt x="889" y="460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0"/>
                  </a:lnTo>
                  <a:lnTo>
                    <a:pt x="17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11" name="标题 1"/>
          <p:cNvSpPr>
            <a:spLocks noGrp="1"/>
          </p:cNvSpPr>
          <p:nvPr>
            <p:ph type="title" hasCustomPrompt="1"/>
          </p:nvPr>
        </p:nvSpPr>
        <p:spPr>
          <a:xfrm>
            <a:off x="3759762" y="2647311"/>
            <a:ext cx="4928080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612" name="文本占位符 2"/>
          <p:cNvSpPr>
            <a:spLocks noGrp="1"/>
          </p:cNvSpPr>
          <p:nvPr>
            <p:ph type="body" idx="1"/>
          </p:nvPr>
        </p:nvSpPr>
        <p:spPr>
          <a:xfrm>
            <a:off x="3759762" y="3394132"/>
            <a:ext cx="492808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0150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99017-F75A-4704-ABA9-BF5042D9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52F7F4-EB61-410E-A2E5-25DC5A90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F5A8CA-A8AF-4B2C-AB39-5276E65C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2468-2F92-4881-A732-06212F3A20C4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6736E-669B-43AF-B91D-1C05B04A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69F42-2DDC-4206-AD1B-047C30C7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D25D-C9FE-45AD-A974-C70C433EC4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694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2468-2F92-4881-A732-06212F3A20C4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D25D-C9FE-45AD-A974-C70C433EC4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498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2FB1D-BCDF-40EB-B1BB-D3B65BF2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4317C2-A666-47B1-80A3-BBAB559F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2468-2F92-4881-A732-06212F3A20C4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0CD580-C342-4C50-954F-A52B0D102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0D0EDE-5E5B-4FBF-956E-E04911A8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D25D-C9FE-45AD-A974-C70C433EC4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081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51F6FD-8635-452B-9B91-8483DE00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2468-2F92-4881-A732-06212F3A20C4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F031FF-57B3-4484-95DD-A99CF7D8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84E76B-31E2-4AFF-99A9-3AA3B55C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D25D-C9FE-45AD-A974-C70C433EC4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980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2468-2F92-4881-A732-06212F3A20C4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D25D-C9FE-45AD-A974-C70C433EC4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08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5315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3414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916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0" y="22169"/>
            <a:ext cx="12192000" cy="7523544"/>
            <a:chOff x="189" y="0"/>
            <a:chExt cx="7190" cy="4320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9" y="0"/>
              <a:ext cx="719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3" name="Group 205"/>
            <p:cNvGrpSpPr>
              <a:grpSpLocks/>
            </p:cNvGrpSpPr>
            <p:nvPr/>
          </p:nvGrpSpPr>
          <p:grpSpPr bwMode="auto">
            <a:xfrm>
              <a:off x="185" y="-4"/>
              <a:ext cx="7198" cy="4024"/>
              <a:chOff x="185" y="-4"/>
              <a:chExt cx="7198" cy="4024"/>
            </a:xfrm>
          </p:grpSpPr>
          <p:sp>
            <p:nvSpPr>
              <p:cNvPr id="357" name="Freeform 5"/>
              <p:cNvSpPr>
                <a:spLocks/>
              </p:cNvSpPr>
              <p:nvPr/>
            </p:nvSpPr>
            <p:spPr bwMode="auto">
              <a:xfrm>
                <a:off x="1578" y="1139"/>
                <a:ext cx="186" cy="786"/>
              </a:xfrm>
              <a:custGeom>
                <a:avLst/>
                <a:gdLst>
                  <a:gd name="T0" fmla="*/ 186 w 186"/>
                  <a:gd name="T1" fmla="*/ 0 h 786"/>
                  <a:gd name="T2" fmla="*/ 186 w 186"/>
                  <a:gd name="T3" fmla="*/ 0 h 786"/>
                  <a:gd name="T4" fmla="*/ 0 w 186"/>
                  <a:gd name="T5" fmla="*/ 786 h 786"/>
                  <a:gd name="T6" fmla="*/ 0 w 186"/>
                  <a:gd name="T7" fmla="*/ 786 h 786"/>
                  <a:gd name="T8" fmla="*/ 186 w 186"/>
                  <a:gd name="T9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6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6"/>
              <p:cNvSpPr>
                <a:spLocks/>
              </p:cNvSpPr>
              <p:nvPr/>
            </p:nvSpPr>
            <p:spPr bwMode="auto">
              <a:xfrm>
                <a:off x="1578" y="1139"/>
                <a:ext cx="186" cy="786"/>
              </a:xfrm>
              <a:custGeom>
                <a:avLst/>
                <a:gdLst>
                  <a:gd name="T0" fmla="*/ 186 w 186"/>
                  <a:gd name="T1" fmla="*/ 0 h 786"/>
                  <a:gd name="T2" fmla="*/ 186 w 186"/>
                  <a:gd name="T3" fmla="*/ 0 h 786"/>
                  <a:gd name="T4" fmla="*/ 0 w 186"/>
                  <a:gd name="T5" fmla="*/ 786 h 786"/>
                  <a:gd name="T6" fmla="*/ 0 w 186"/>
                  <a:gd name="T7" fmla="*/ 786 h 786"/>
                  <a:gd name="T8" fmla="*/ 186 w 186"/>
                  <a:gd name="T9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6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1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7"/>
              <p:cNvSpPr>
                <a:spLocks/>
              </p:cNvSpPr>
              <p:nvPr/>
            </p:nvSpPr>
            <p:spPr bwMode="auto">
              <a:xfrm>
                <a:off x="1582" y="1139"/>
                <a:ext cx="186" cy="790"/>
              </a:xfrm>
              <a:custGeom>
                <a:avLst/>
                <a:gdLst>
                  <a:gd name="T0" fmla="*/ 186 w 186"/>
                  <a:gd name="T1" fmla="*/ 0 h 790"/>
                  <a:gd name="T2" fmla="*/ 186 w 186"/>
                  <a:gd name="T3" fmla="*/ 0 h 790"/>
                  <a:gd name="T4" fmla="*/ 0 w 186"/>
                  <a:gd name="T5" fmla="*/ 790 h 790"/>
                  <a:gd name="T6" fmla="*/ 186 w 186"/>
                  <a:gd name="T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790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9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8"/>
              <p:cNvSpPr>
                <a:spLocks/>
              </p:cNvSpPr>
              <p:nvPr/>
            </p:nvSpPr>
            <p:spPr bwMode="auto">
              <a:xfrm>
                <a:off x="1582" y="1139"/>
                <a:ext cx="186" cy="790"/>
              </a:xfrm>
              <a:custGeom>
                <a:avLst/>
                <a:gdLst>
                  <a:gd name="T0" fmla="*/ 186 w 186"/>
                  <a:gd name="T1" fmla="*/ 0 h 790"/>
                  <a:gd name="T2" fmla="*/ 186 w 186"/>
                  <a:gd name="T3" fmla="*/ 0 h 790"/>
                  <a:gd name="T4" fmla="*/ 0 w 186"/>
                  <a:gd name="T5" fmla="*/ 790 h 790"/>
                  <a:gd name="T6" fmla="*/ 186 w 186"/>
                  <a:gd name="T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790">
                    <a:moveTo>
                      <a:pt x="186" y="0"/>
                    </a:moveTo>
                    <a:lnTo>
                      <a:pt x="186" y="0"/>
                    </a:lnTo>
                    <a:lnTo>
                      <a:pt x="0" y="790"/>
                    </a:lnTo>
                    <a:lnTo>
                      <a:pt x="1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9"/>
              <p:cNvSpPr>
                <a:spLocks/>
              </p:cNvSpPr>
              <p:nvPr/>
            </p:nvSpPr>
            <p:spPr bwMode="auto">
              <a:xfrm>
                <a:off x="955" y="1723"/>
                <a:ext cx="623" cy="206"/>
              </a:xfrm>
              <a:custGeom>
                <a:avLst/>
                <a:gdLst>
                  <a:gd name="T0" fmla="*/ 0 w 623"/>
                  <a:gd name="T1" fmla="*/ 0 h 206"/>
                  <a:gd name="T2" fmla="*/ 623 w 623"/>
                  <a:gd name="T3" fmla="*/ 206 h 206"/>
                  <a:gd name="T4" fmla="*/ 623 w 623"/>
                  <a:gd name="T5" fmla="*/ 206 h 206"/>
                  <a:gd name="T6" fmla="*/ 0 w 623"/>
                  <a:gd name="T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3" h="206">
                    <a:moveTo>
                      <a:pt x="0" y="0"/>
                    </a:moveTo>
                    <a:lnTo>
                      <a:pt x="623" y="206"/>
                    </a:lnTo>
                    <a:lnTo>
                      <a:pt x="623" y="2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0"/>
              <p:cNvSpPr>
                <a:spLocks/>
              </p:cNvSpPr>
              <p:nvPr/>
            </p:nvSpPr>
            <p:spPr bwMode="auto">
              <a:xfrm>
                <a:off x="955" y="1723"/>
                <a:ext cx="623" cy="206"/>
              </a:xfrm>
              <a:custGeom>
                <a:avLst/>
                <a:gdLst>
                  <a:gd name="T0" fmla="*/ 0 w 623"/>
                  <a:gd name="T1" fmla="*/ 0 h 206"/>
                  <a:gd name="T2" fmla="*/ 623 w 623"/>
                  <a:gd name="T3" fmla="*/ 206 h 206"/>
                  <a:gd name="T4" fmla="*/ 623 w 623"/>
                  <a:gd name="T5" fmla="*/ 206 h 206"/>
                  <a:gd name="T6" fmla="*/ 0 w 623"/>
                  <a:gd name="T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3" h="206">
                    <a:moveTo>
                      <a:pt x="0" y="0"/>
                    </a:moveTo>
                    <a:lnTo>
                      <a:pt x="623" y="206"/>
                    </a:lnTo>
                    <a:lnTo>
                      <a:pt x="623" y="20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1"/>
              <p:cNvSpPr>
                <a:spLocks/>
              </p:cNvSpPr>
              <p:nvPr/>
            </p:nvSpPr>
            <p:spPr bwMode="auto">
              <a:xfrm>
                <a:off x="1578" y="1135"/>
                <a:ext cx="190" cy="794"/>
              </a:xfrm>
              <a:custGeom>
                <a:avLst/>
                <a:gdLst>
                  <a:gd name="T0" fmla="*/ 190 w 190"/>
                  <a:gd name="T1" fmla="*/ 0 h 794"/>
                  <a:gd name="T2" fmla="*/ 190 w 190"/>
                  <a:gd name="T3" fmla="*/ 4 h 794"/>
                  <a:gd name="T4" fmla="*/ 186 w 190"/>
                  <a:gd name="T5" fmla="*/ 4 h 794"/>
                  <a:gd name="T6" fmla="*/ 0 w 190"/>
                  <a:gd name="T7" fmla="*/ 790 h 794"/>
                  <a:gd name="T8" fmla="*/ 4 w 190"/>
                  <a:gd name="T9" fmla="*/ 790 h 794"/>
                  <a:gd name="T10" fmla="*/ 4 w 190"/>
                  <a:gd name="T11" fmla="*/ 790 h 794"/>
                  <a:gd name="T12" fmla="*/ 4 w 190"/>
                  <a:gd name="T13" fmla="*/ 794 h 794"/>
                  <a:gd name="T14" fmla="*/ 4 w 190"/>
                  <a:gd name="T15" fmla="*/ 794 h 794"/>
                  <a:gd name="T16" fmla="*/ 190 w 190"/>
                  <a:gd name="T17" fmla="*/ 4 h 794"/>
                  <a:gd name="T18" fmla="*/ 190 w 190"/>
                  <a:gd name="T19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" h="794">
                    <a:moveTo>
                      <a:pt x="190" y="0"/>
                    </a:moveTo>
                    <a:lnTo>
                      <a:pt x="190" y="4"/>
                    </a:lnTo>
                    <a:lnTo>
                      <a:pt x="186" y="4"/>
                    </a:lnTo>
                    <a:lnTo>
                      <a:pt x="0" y="790"/>
                    </a:lnTo>
                    <a:lnTo>
                      <a:pt x="4" y="790"/>
                    </a:lnTo>
                    <a:lnTo>
                      <a:pt x="4" y="790"/>
                    </a:lnTo>
                    <a:lnTo>
                      <a:pt x="4" y="794"/>
                    </a:lnTo>
                    <a:lnTo>
                      <a:pt x="4" y="794"/>
                    </a:lnTo>
                    <a:lnTo>
                      <a:pt x="190" y="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2"/>
              <p:cNvSpPr>
                <a:spLocks/>
              </p:cNvSpPr>
              <p:nvPr/>
            </p:nvSpPr>
            <p:spPr bwMode="auto">
              <a:xfrm>
                <a:off x="1578" y="1135"/>
                <a:ext cx="190" cy="794"/>
              </a:xfrm>
              <a:custGeom>
                <a:avLst/>
                <a:gdLst>
                  <a:gd name="T0" fmla="*/ 190 w 190"/>
                  <a:gd name="T1" fmla="*/ 0 h 794"/>
                  <a:gd name="T2" fmla="*/ 190 w 190"/>
                  <a:gd name="T3" fmla="*/ 4 h 794"/>
                  <a:gd name="T4" fmla="*/ 186 w 190"/>
                  <a:gd name="T5" fmla="*/ 4 h 794"/>
                  <a:gd name="T6" fmla="*/ 0 w 190"/>
                  <a:gd name="T7" fmla="*/ 790 h 794"/>
                  <a:gd name="T8" fmla="*/ 4 w 190"/>
                  <a:gd name="T9" fmla="*/ 790 h 794"/>
                  <a:gd name="T10" fmla="*/ 4 w 190"/>
                  <a:gd name="T11" fmla="*/ 790 h 794"/>
                  <a:gd name="T12" fmla="*/ 4 w 190"/>
                  <a:gd name="T13" fmla="*/ 794 h 794"/>
                  <a:gd name="T14" fmla="*/ 4 w 190"/>
                  <a:gd name="T15" fmla="*/ 794 h 794"/>
                  <a:gd name="T16" fmla="*/ 190 w 190"/>
                  <a:gd name="T17" fmla="*/ 4 h 794"/>
                  <a:gd name="T18" fmla="*/ 190 w 190"/>
                  <a:gd name="T19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" h="794">
                    <a:moveTo>
                      <a:pt x="190" y="0"/>
                    </a:moveTo>
                    <a:lnTo>
                      <a:pt x="190" y="4"/>
                    </a:lnTo>
                    <a:lnTo>
                      <a:pt x="186" y="4"/>
                    </a:lnTo>
                    <a:lnTo>
                      <a:pt x="0" y="790"/>
                    </a:lnTo>
                    <a:lnTo>
                      <a:pt x="4" y="790"/>
                    </a:lnTo>
                    <a:lnTo>
                      <a:pt x="4" y="790"/>
                    </a:lnTo>
                    <a:lnTo>
                      <a:pt x="4" y="794"/>
                    </a:lnTo>
                    <a:lnTo>
                      <a:pt x="4" y="794"/>
                    </a:lnTo>
                    <a:lnTo>
                      <a:pt x="190" y="4"/>
                    </a:lnTo>
                    <a:lnTo>
                      <a:pt x="19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13"/>
              <p:cNvSpPr>
                <a:spLocks/>
              </p:cNvSpPr>
              <p:nvPr/>
            </p:nvSpPr>
            <p:spPr bwMode="auto">
              <a:xfrm>
                <a:off x="1595" y="3060"/>
                <a:ext cx="533" cy="228"/>
              </a:xfrm>
              <a:custGeom>
                <a:avLst/>
                <a:gdLst>
                  <a:gd name="T0" fmla="*/ 0 w 533"/>
                  <a:gd name="T1" fmla="*/ 0 h 228"/>
                  <a:gd name="T2" fmla="*/ 0 w 533"/>
                  <a:gd name="T3" fmla="*/ 0 h 228"/>
                  <a:gd name="T4" fmla="*/ 533 w 533"/>
                  <a:gd name="T5" fmla="*/ 228 h 228"/>
                  <a:gd name="T6" fmla="*/ 0 w 533"/>
                  <a:gd name="T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3" h="228">
                    <a:moveTo>
                      <a:pt x="0" y="0"/>
                    </a:moveTo>
                    <a:lnTo>
                      <a:pt x="0" y="0"/>
                    </a:lnTo>
                    <a:lnTo>
                      <a:pt x="533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4"/>
              <p:cNvSpPr>
                <a:spLocks/>
              </p:cNvSpPr>
              <p:nvPr/>
            </p:nvSpPr>
            <p:spPr bwMode="auto">
              <a:xfrm>
                <a:off x="1595" y="3060"/>
                <a:ext cx="533" cy="228"/>
              </a:xfrm>
              <a:custGeom>
                <a:avLst/>
                <a:gdLst>
                  <a:gd name="T0" fmla="*/ 0 w 533"/>
                  <a:gd name="T1" fmla="*/ 0 h 228"/>
                  <a:gd name="T2" fmla="*/ 0 w 533"/>
                  <a:gd name="T3" fmla="*/ 0 h 228"/>
                  <a:gd name="T4" fmla="*/ 533 w 533"/>
                  <a:gd name="T5" fmla="*/ 228 h 228"/>
                  <a:gd name="T6" fmla="*/ 0 w 533"/>
                  <a:gd name="T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3" h="228">
                    <a:moveTo>
                      <a:pt x="0" y="0"/>
                    </a:moveTo>
                    <a:lnTo>
                      <a:pt x="0" y="0"/>
                    </a:lnTo>
                    <a:lnTo>
                      <a:pt x="533" y="2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15"/>
              <p:cNvSpPr>
                <a:spLocks/>
              </p:cNvSpPr>
              <p:nvPr/>
            </p:nvSpPr>
            <p:spPr bwMode="auto">
              <a:xfrm>
                <a:off x="1590" y="3060"/>
                <a:ext cx="360" cy="955"/>
              </a:xfrm>
              <a:custGeom>
                <a:avLst/>
                <a:gdLst>
                  <a:gd name="T0" fmla="*/ 0 w 360"/>
                  <a:gd name="T1" fmla="*/ 0 h 955"/>
                  <a:gd name="T2" fmla="*/ 0 w 360"/>
                  <a:gd name="T3" fmla="*/ 0 h 955"/>
                  <a:gd name="T4" fmla="*/ 360 w 360"/>
                  <a:gd name="T5" fmla="*/ 955 h 955"/>
                  <a:gd name="T6" fmla="*/ 0 w 360"/>
                  <a:gd name="T7" fmla="*/ 0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955">
                    <a:moveTo>
                      <a:pt x="0" y="0"/>
                    </a:moveTo>
                    <a:lnTo>
                      <a:pt x="0" y="0"/>
                    </a:lnTo>
                    <a:lnTo>
                      <a:pt x="360" y="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6"/>
              <p:cNvSpPr>
                <a:spLocks/>
              </p:cNvSpPr>
              <p:nvPr/>
            </p:nvSpPr>
            <p:spPr bwMode="auto">
              <a:xfrm>
                <a:off x="1590" y="3060"/>
                <a:ext cx="360" cy="955"/>
              </a:xfrm>
              <a:custGeom>
                <a:avLst/>
                <a:gdLst>
                  <a:gd name="T0" fmla="*/ 0 w 360"/>
                  <a:gd name="T1" fmla="*/ 0 h 955"/>
                  <a:gd name="T2" fmla="*/ 0 w 360"/>
                  <a:gd name="T3" fmla="*/ 0 h 955"/>
                  <a:gd name="T4" fmla="*/ 360 w 360"/>
                  <a:gd name="T5" fmla="*/ 955 h 955"/>
                  <a:gd name="T6" fmla="*/ 0 w 360"/>
                  <a:gd name="T7" fmla="*/ 0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" h="955">
                    <a:moveTo>
                      <a:pt x="0" y="0"/>
                    </a:moveTo>
                    <a:lnTo>
                      <a:pt x="0" y="0"/>
                    </a:lnTo>
                    <a:lnTo>
                      <a:pt x="360" y="95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17"/>
              <p:cNvSpPr>
                <a:spLocks/>
              </p:cNvSpPr>
              <p:nvPr/>
            </p:nvSpPr>
            <p:spPr bwMode="auto">
              <a:xfrm>
                <a:off x="2069" y="3409"/>
                <a:ext cx="339" cy="459"/>
              </a:xfrm>
              <a:custGeom>
                <a:avLst/>
                <a:gdLst>
                  <a:gd name="T0" fmla="*/ 339 w 339"/>
                  <a:gd name="T1" fmla="*/ 0 h 459"/>
                  <a:gd name="T2" fmla="*/ 339 w 339"/>
                  <a:gd name="T3" fmla="*/ 0 h 459"/>
                  <a:gd name="T4" fmla="*/ 0 w 339"/>
                  <a:gd name="T5" fmla="*/ 459 h 459"/>
                  <a:gd name="T6" fmla="*/ 339 w 339"/>
                  <a:gd name="T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459">
                    <a:moveTo>
                      <a:pt x="339" y="0"/>
                    </a:moveTo>
                    <a:lnTo>
                      <a:pt x="339" y="0"/>
                    </a:lnTo>
                    <a:lnTo>
                      <a:pt x="0" y="45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18"/>
              <p:cNvSpPr>
                <a:spLocks/>
              </p:cNvSpPr>
              <p:nvPr/>
            </p:nvSpPr>
            <p:spPr bwMode="auto">
              <a:xfrm>
                <a:off x="2069" y="3409"/>
                <a:ext cx="339" cy="459"/>
              </a:xfrm>
              <a:custGeom>
                <a:avLst/>
                <a:gdLst>
                  <a:gd name="T0" fmla="*/ 339 w 339"/>
                  <a:gd name="T1" fmla="*/ 0 h 459"/>
                  <a:gd name="T2" fmla="*/ 339 w 339"/>
                  <a:gd name="T3" fmla="*/ 0 h 459"/>
                  <a:gd name="T4" fmla="*/ 0 w 339"/>
                  <a:gd name="T5" fmla="*/ 459 h 459"/>
                  <a:gd name="T6" fmla="*/ 339 w 339"/>
                  <a:gd name="T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459">
                    <a:moveTo>
                      <a:pt x="339" y="0"/>
                    </a:moveTo>
                    <a:lnTo>
                      <a:pt x="339" y="0"/>
                    </a:lnTo>
                    <a:lnTo>
                      <a:pt x="0" y="459"/>
                    </a:lnTo>
                    <a:lnTo>
                      <a:pt x="3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Rectangle 19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Rectangle 20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21"/>
              <p:cNvSpPr>
                <a:spLocks/>
              </p:cNvSpPr>
              <p:nvPr/>
            </p:nvSpPr>
            <p:spPr bwMode="auto">
              <a:xfrm>
                <a:off x="2412" y="3387"/>
                <a:ext cx="8" cy="15"/>
              </a:xfrm>
              <a:custGeom>
                <a:avLst/>
                <a:gdLst>
                  <a:gd name="T0" fmla="*/ 8 w 8"/>
                  <a:gd name="T1" fmla="*/ 0 h 15"/>
                  <a:gd name="T2" fmla="*/ 0 w 8"/>
                  <a:gd name="T3" fmla="*/ 15 h 15"/>
                  <a:gd name="T4" fmla="*/ 8 w 8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5">
                    <a:moveTo>
                      <a:pt x="8" y="0"/>
                    </a:moveTo>
                    <a:lnTo>
                      <a:pt x="0" y="1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22"/>
              <p:cNvSpPr>
                <a:spLocks/>
              </p:cNvSpPr>
              <p:nvPr/>
            </p:nvSpPr>
            <p:spPr bwMode="auto">
              <a:xfrm>
                <a:off x="2412" y="3387"/>
                <a:ext cx="8" cy="15"/>
              </a:xfrm>
              <a:custGeom>
                <a:avLst/>
                <a:gdLst>
                  <a:gd name="T0" fmla="*/ 8 w 8"/>
                  <a:gd name="T1" fmla="*/ 0 h 15"/>
                  <a:gd name="T2" fmla="*/ 0 w 8"/>
                  <a:gd name="T3" fmla="*/ 15 h 15"/>
                  <a:gd name="T4" fmla="*/ 8 w 8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5">
                    <a:moveTo>
                      <a:pt x="8" y="0"/>
                    </a:moveTo>
                    <a:lnTo>
                      <a:pt x="0" y="15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23"/>
              <p:cNvSpPr>
                <a:spLocks/>
              </p:cNvSpPr>
              <p:nvPr/>
            </p:nvSpPr>
            <p:spPr bwMode="auto">
              <a:xfrm>
                <a:off x="1595" y="2766"/>
                <a:ext cx="1088" cy="639"/>
              </a:xfrm>
              <a:custGeom>
                <a:avLst/>
                <a:gdLst>
                  <a:gd name="T0" fmla="*/ 1088 w 1088"/>
                  <a:gd name="T1" fmla="*/ 0 h 639"/>
                  <a:gd name="T2" fmla="*/ 4 w 1088"/>
                  <a:gd name="T3" fmla="*/ 290 h 639"/>
                  <a:gd name="T4" fmla="*/ 4 w 1088"/>
                  <a:gd name="T5" fmla="*/ 290 h 639"/>
                  <a:gd name="T6" fmla="*/ 0 w 1088"/>
                  <a:gd name="T7" fmla="*/ 290 h 639"/>
                  <a:gd name="T8" fmla="*/ 0 w 1088"/>
                  <a:gd name="T9" fmla="*/ 294 h 639"/>
                  <a:gd name="T10" fmla="*/ 533 w 1088"/>
                  <a:gd name="T11" fmla="*/ 522 h 639"/>
                  <a:gd name="T12" fmla="*/ 813 w 1088"/>
                  <a:gd name="T13" fmla="*/ 639 h 639"/>
                  <a:gd name="T14" fmla="*/ 813 w 1088"/>
                  <a:gd name="T15" fmla="*/ 639 h 639"/>
                  <a:gd name="T16" fmla="*/ 813 w 1088"/>
                  <a:gd name="T17" fmla="*/ 639 h 639"/>
                  <a:gd name="T18" fmla="*/ 813 w 1088"/>
                  <a:gd name="T19" fmla="*/ 639 h 639"/>
                  <a:gd name="T20" fmla="*/ 813 w 1088"/>
                  <a:gd name="T21" fmla="*/ 636 h 639"/>
                  <a:gd name="T22" fmla="*/ 4 w 1088"/>
                  <a:gd name="T23" fmla="*/ 290 h 639"/>
                  <a:gd name="T24" fmla="*/ 1088 w 1088"/>
                  <a:gd name="T25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8" h="639">
                    <a:moveTo>
                      <a:pt x="1088" y="0"/>
                    </a:moveTo>
                    <a:lnTo>
                      <a:pt x="4" y="290"/>
                    </a:lnTo>
                    <a:lnTo>
                      <a:pt x="4" y="290"/>
                    </a:lnTo>
                    <a:lnTo>
                      <a:pt x="0" y="290"/>
                    </a:lnTo>
                    <a:lnTo>
                      <a:pt x="0" y="294"/>
                    </a:lnTo>
                    <a:lnTo>
                      <a:pt x="533" y="522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6"/>
                    </a:lnTo>
                    <a:lnTo>
                      <a:pt x="4" y="290"/>
                    </a:lnTo>
                    <a:lnTo>
                      <a:pt x="10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24"/>
              <p:cNvSpPr>
                <a:spLocks/>
              </p:cNvSpPr>
              <p:nvPr/>
            </p:nvSpPr>
            <p:spPr bwMode="auto">
              <a:xfrm>
                <a:off x="1595" y="2766"/>
                <a:ext cx="1088" cy="639"/>
              </a:xfrm>
              <a:custGeom>
                <a:avLst/>
                <a:gdLst>
                  <a:gd name="T0" fmla="*/ 1088 w 1088"/>
                  <a:gd name="T1" fmla="*/ 0 h 639"/>
                  <a:gd name="T2" fmla="*/ 4 w 1088"/>
                  <a:gd name="T3" fmla="*/ 290 h 639"/>
                  <a:gd name="T4" fmla="*/ 4 w 1088"/>
                  <a:gd name="T5" fmla="*/ 290 h 639"/>
                  <a:gd name="T6" fmla="*/ 0 w 1088"/>
                  <a:gd name="T7" fmla="*/ 290 h 639"/>
                  <a:gd name="T8" fmla="*/ 0 w 1088"/>
                  <a:gd name="T9" fmla="*/ 294 h 639"/>
                  <a:gd name="T10" fmla="*/ 533 w 1088"/>
                  <a:gd name="T11" fmla="*/ 522 h 639"/>
                  <a:gd name="T12" fmla="*/ 813 w 1088"/>
                  <a:gd name="T13" fmla="*/ 639 h 639"/>
                  <a:gd name="T14" fmla="*/ 813 w 1088"/>
                  <a:gd name="T15" fmla="*/ 639 h 639"/>
                  <a:gd name="T16" fmla="*/ 813 w 1088"/>
                  <a:gd name="T17" fmla="*/ 639 h 639"/>
                  <a:gd name="T18" fmla="*/ 813 w 1088"/>
                  <a:gd name="T19" fmla="*/ 639 h 639"/>
                  <a:gd name="T20" fmla="*/ 813 w 1088"/>
                  <a:gd name="T21" fmla="*/ 636 h 639"/>
                  <a:gd name="T22" fmla="*/ 4 w 1088"/>
                  <a:gd name="T23" fmla="*/ 290 h 639"/>
                  <a:gd name="T24" fmla="*/ 1088 w 1088"/>
                  <a:gd name="T25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8" h="639">
                    <a:moveTo>
                      <a:pt x="1088" y="0"/>
                    </a:moveTo>
                    <a:lnTo>
                      <a:pt x="4" y="290"/>
                    </a:lnTo>
                    <a:lnTo>
                      <a:pt x="4" y="290"/>
                    </a:lnTo>
                    <a:lnTo>
                      <a:pt x="0" y="290"/>
                    </a:lnTo>
                    <a:lnTo>
                      <a:pt x="0" y="294"/>
                    </a:lnTo>
                    <a:lnTo>
                      <a:pt x="533" y="522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9"/>
                    </a:lnTo>
                    <a:lnTo>
                      <a:pt x="813" y="636"/>
                    </a:lnTo>
                    <a:lnTo>
                      <a:pt x="4" y="290"/>
                    </a:lnTo>
                    <a:lnTo>
                      <a:pt x="10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25"/>
              <p:cNvSpPr>
                <a:spLocks/>
              </p:cNvSpPr>
              <p:nvPr/>
            </p:nvSpPr>
            <p:spPr bwMode="auto">
              <a:xfrm>
                <a:off x="2412" y="3207"/>
                <a:ext cx="318" cy="198"/>
              </a:xfrm>
              <a:custGeom>
                <a:avLst/>
                <a:gdLst>
                  <a:gd name="T0" fmla="*/ 318 w 318"/>
                  <a:gd name="T1" fmla="*/ 0 h 198"/>
                  <a:gd name="T2" fmla="*/ 0 w 318"/>
                  <a:gd name="T3" fmla="*/ 198 h 198"/>
                  <a:gd name="T4" fmla="*/ 0 w 318"/>
                  <a:gd name="T5" fmla="*/ 198 h 198"/>
                  <a:gd name="T6" fmla="*/ 318 w 318"/>
                  <a:gd name="T7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198">
                    <a:moveTo>
                      <a:pt x="318" y="0"/>
                    </a:moveTo>
                    <a:lnTo>
                      <a:pt x="0" y="198"/>
                    </a:lnTo>
                    <a:lnTo>
                      <a:pt x="0" y="198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26"/>
              <p:cNvSpPr>
                <a:spLocks/>
              </p:cNvSpPr>
              <p:nvPr/>
            </p:nvSpPr>
            <p:spPr bwMode="auto">
              <a:xfrm>
                <a:off x="2412" y="3207"/>
                <a:ext cx="318" cy="198"/>
              </a:xfrm>
              <a:custGeom>
                <a:avLst/>
                <a:gdLst>
                  <a:gd name="T0" fmla="*/ 318 w 318"/>
                  <a:gd name="T1" fmla="*/ 0 h 198"/>
                  <a:gd name="T2" fmla="*/ 0 w 318"/>
                  <a:gd name="T3" fmla="*/ 198 h 198"/>
                  <a:gd name="T4" fmla="*/ 0 w 318"/>
                  <a:gd name="T5" fmla="*/ 198 h 198"/>
                  <a:gd name="T6" fmla="*/ 318 w 318"/>
                  <a:gd name="T7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198">
                    <a:moveTo>
                      <a:pt x="318" y="0"/>
                    </a:moveTo>
                    <a:lnTo>
                      <a:pt x="0" y="198"/>
                    </a:lnTo>
                    <a:lnTo>
                      <a:pt x="0" y="198"/>
                    </a:lnTo>
                    <a:lnTo>
                      <a:pt x="3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27"/>
              <p:cNvSpPr>
                <a:spLocks/>
              </p:cNvSpPr>
              <p:nvPr/>
            </p:nvSpPr>
            <p:spPr bwMode="auto">
              <a:xfrm>
                <a:off x="2691" y="2762"/>
                <a:ext cx="314" cy="210"/>
              </a:xfrm>
              <a:custGeom>
                <a:avLst/>
                <a:gdLst>
                  <a:gd name="T0" fmla="*/ 0 w 314"/>
                  <a:gd name="T1" fmla="*/ 0 h 210"/>
                  <a:gd name="T2" fmla="*/ 0 w 314"/>
                  <a:gd name="T3" fmla="*/ 0 h 210"/>
                  <a:gd name="T4" fmla="*/ 314 w 314"/>
                  <a:gd name="T5" fmla="*/ 210 h 210"/>
                  <a:gd name="T6" fmla="*/ 0 w 314"/>
                  <a:gd name="T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4" h="210">
                    <a:moveTo>
                      <a:pt x="0" y="0"/>
                    </a:moveTo>
                    <a:lnTo>
                      <a:pt x="0" y="0"/>
                    </a:lnTo>
                    <a:lnTo>
                      <a:pt x="314" y="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28"/>
              <p:cNvSpPr>
                <a:spLocks/>
              </p:cNvSpPr>
              <p:nvPr/>
            </p:nvSpPr>
            <p:spPr bwMode="auto">
              <a:xfrm>
                <a:off x="2691" y="2762"/>
                <a:ext cx="314" cy="210"/>
              </a:xfrm>
              <a:custGeom>
                <a:avLst/>
                <a:gdLst>
                  <a:gd name="T0" fmla="*/ 0 w 314"/>
                  <a:gd name="T1" fmla="*/ 0 h 210"/>
                  <a:gd name="T2" fmla="*/ 0 w 314"/>
                  <a:gd name="T3" fmla="*/ 0 h 210"/>
                  <a:gd name="T4" fmla="*/ 314 w 314"/>
                  <a:gd name="T5" fmla="*/ 210 h 210"/>
                  <a:gd name="T6" fmla="*/ 0 w 314"/>
                  <a:gd name="T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4" h="210">
                    <a:moveTo>
                      <a:pt x="0" y="0"/>
                    </a:moveTo>
                    <a:lnTo>
                      <a:pt x="0" y="0"/>
                    </a:lnTo>
                    <a:lnTo>
                      <a:pt x="314" y="21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29"/>
              <p:cNvSpPr>
                <a:spLocks/>
              </p:cNvSpPr>
              <p:nvPr/>
            </p:nvSpPr>
            <p:spPr bwMode="auto">
              <a:xfrm>
                <a:off x="2408" y="2766"/>
                <a:ext cx="639" cy="639"/>
              </a:xfrm>
              <a:custGeom>
                <a:avLst/>
                <a:gdLst>
                  <a:gd name="T0" fmla="*/ 279 w 639"/>
                  <a:gd name="T1" fmla="*/ 0 h 639"/>
                  <a:gd name="T2" fmla="*/ 275 w 639"/>
                  <a:gd name="T3" fmla="*/ 0 h 639"/>
                  <a:gd name="T4" fmla="*/ 0 w 639"/>
                  <a:gd name="T5" fmla="*/ 636 h 639"/>
                  <a:gd name="T6" fmla="*/ 0 w 639"/>
                  <a:gd name="T7" fmla="*/ 639 h 639"/>
                  <a:gd name="T8" fmla="*/ 0 w 639"/>
                  <a:gd name="T9" fmla="*/ 639 h 639"/>
                  <a:gd name="T10" fmla="*/ 0 w 639"/>
                  <a:gd name="T11" fmla="*/ 636 h 639"/>
                  <a:gd name="T12" fmla="*/ 0 w 639"/>
                  <a:gd name="T13" fmla="*/ 636 h 639"/>
                  <a:gd name="T14" fmla="*/ 207 w 639"/>
                  <a:gd name="T15" fmla="*/ 507 h 639"/>
                  <a:gd name="T16" fmla="*/ 4 w 639"/>
                  <a:gd name="T17" fmla="*/ 636 h 639"/>
                  <a:gd name="T18" fmla="*/ 12 w 639"/>
                  <a:gd name="T19" fmla="*/ 621 h 639"/>
                  <a:gd name="T20" fmla="*/ 279 w 639"/>
                  <a:gd name="T21" fmla="*/ 0 h 639"/>
                  <a:gd name="T22" fmla="*/ 639 w 639"/>
                  <a:gd name="T23" fmla="*/ 235 h 639"/>
                  <a:gd name="T24" fmla="*/ 639 w 639"/>
                  <a:gd name="T25" fmla="*/ 235 h 639"/>
                  <a:gd name="T26" fmla="*/ 279 w 639"/>
                  <a:gd name="T27" fmla="*/ 0 h 639"/>
                  <a:gd name="T28" fmla="*/ 279 w 639"/>
                  <a:gd name="T29" fmla="*/ 0 h 639"/>
                  <a:gd name="T30" fmla="*/ 279 w 639"/>
                  <a:gd name="T31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9" h="639">
                    <a:moveTo>
                      <a:pt x="279" y="0"/>
                    </a:moveTo>
                    <a:lnTo>
                      <a:pt x="275" y="0"/>
                    </a:lnTo>
                    <a:lnTo>
                      <a:pt x="0" y="63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0" y="636"/>
                    </a:lnTo>
                    <a:lnTo>
                      <a:pt x="0" y="636"/>
                    </a:lnTo>
                    <a:lnTo>
                      <a:pt x="207" y="507"/>
                    </a:lnTo>
                    <a:lnTo>
                      <a:pt x="4" y="636"/>
                    </a:lnTo>
                    <a:lnTo>
                      <a:pt x="12" y="621"/>
                    </a:lnTo>
                    <a:lnTo>
                      <a:pt x="279" y="0"/>
                    </a:lnTo>
                    <a:lnTo>
                      <a:pt x="639" y="235"/>
                    </a:lnTo>
                    <a:lnTo>
                      <a:pt x="639" y="235"/>
                    </a:lnTo>
                    <a:lnTo>
                      <a:pt x="279" y="0"/>
                    </a:lnTo>
                    <a:lnTo>
                      <a:pt x="279" y="0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30"/>
              <p:cNvSpPr>
                <a:spLocks/>
              </p:cNvSpPr>
              <p:nvPr/>
            </p:nvSpPr>
            <p:spPr bwMode="auto">
              <a:xfrm>
                <a:off x="2408" y="2766"/>
                <a:ext cx="639" cy="639"/>
              </a:xfrm>
              <a:custGeom>
                <a:avLst/>
                <a:gdLst>
                  <a:gd name="T0" fmla="*/ 279 w 639"/>
                  <a:gd name="T1" fmla="*/ 0 h 639"/>
                  <a:gd name="T2" fmla="*/ 275 w 639"/>
                  <a:gd name="T3" fmla="*/ 0 h 639"/>
                  <a:gd name="T4" fmla="*/ 0 w 639"/>
                  <a:gd name="T5" fmla="*/ 636 h 639"/>
                  <a:gd name="T6" fmla="*/ 0 w 639"/>
                  <a:gd name="T7" fmla="*/ 639 h 639"/>
                  <a:gd name="T8" fmla="*/ 0 w 639"/>
                  <a:gd name="T9" fmla="*/ 639 h 639"/>
                  <a:gd name="T10" fmla="*/ 0 w 639"/>
                  <a:gd name="T11" fmla="*/ 636 h 639"/>
                  <a:gd name="T12" fmla="*/ 0 w 639"/>
                  <a:gd name="T13" fmla="*/ 636 h 639"/>
                  <a:gd name="T14" fmla="*/ 207 w 639"/>
                  <a:gd name="T15" fmla="*/ 507 h 639"/>
                  <a:gd name="T16" fmla="*/ 4 w 639"/>
                  <a:gd name="T17" fmla="*/ 636 h 639"/>
                  <a:gd name="T18" fmla="*/ 12 w 639"/>
                  <a:gd name="T19" fmla="*/ 621 h 639"/>
                  <a:gd name="T20" fmla="*/ 279 w 639"/>
                  <a:gd name="T21" fmla="*/ 0 h 639"/>
                  <a:gd name="T22" fmla="*/ 639 w 639"/>
                  <a:gd name="T23" fmla="*/ 235 h 639"/>
                  <a:gd name="T24" fmla="*/ 639 w 639"/>
                  <a:gd name="T25" fmla="*/ 235 h 639"/>
                  <a:gd name="T26" fmla="*/ 279 w 639"/>
                  <a:gd name="T27" fmla="*/ 0 h 639"/>
                  <a:gd name="T28" fmla="*/ 279 w 639"/>
                  <a:gd name="T29" fmla="*/ 0 h 639"/>
                  <a:gd name="T30" fmla="*/ 279 w 639"/>
                  <a:gd name="T31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9" h="639">
                    <a:moveTo>
                      <a:pt x="279" y="0"/>
                    </a:moveTo>
                    <a:lnTo>
                      <a:pt x="275" y="0"/>
                    </a:lnTo>
                    <a:lnTo>
                      <a:pt x="0" y="63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0" y="636"/>
                    </a:lnTo>
                    <a:lnTo>
                      <a:pt x="0" y="636"/>
                    </a:lnTo>
                    <a:lnTo>
                      <a:pt x="207" y="507"/>
                    </a:lnTo>
                    <a:lnTo>
                      <a:pt x="4" y="636"/>
                    </a:lnTo>
                    <a:lnTo>
                      <a:pt x="12" y="621"/>
                    </a:lnTo>
                    <a:lnTo>
                      <a:pt x="279" y="0"/>
                    </a:lnTo>
                    <a:lnTo>
                      <a:pt x="639" y="235"/>
                    </a:lnTo>
                    <a:lnTo>
                      <a:pt x="639" y="235"/>
                    </a:lnTo>
                    <a:lnTo>
                      <a:pt x="279" y="0"/>
                    </a:lnTo>
                    <a:lnTo>
                      <a:pt x="279" y="0"/>
                    </a:lnTo>
                    <a:lnTo>
                      <a:pt x="27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31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32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33"/>
              <p:cNvSpPr>
                <a:spLocks/>
              </p:cNvSpPr>
              <p:nvPr/>
            </p:nvSpPr>
            <p:spPr bwMode="auto">
              <a:xfrm>
                <a:off x="3390" y="3339"/>
                <a:ext cx="546" cy="536"/>
              </a:xfrm>
              <a:custGeom>
                <a:avLst/>
                <a:gdLst>
                  <a:gd name="T0" fmla="*/ 0 w 546"/>
                  <a:gd name="T1" fmla="*/ 0 h 536"/>
                  <a:gd name="T2" fmla="*/ 546 w 546"/>
                  <a:gd name="T3" fmla="*/ 536 h 536"/>
                  <a:gd name="T4" fmla="*/ 0 w 546"/>
                  <a:gd name="T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6" h="536">
                    <a:moveTo>
                      <a:pt x="0" y="0"/>
                    </a:moveTo>
                    <a:lnTo>
                      <a:pt x="546" y="5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34"/>
              <p:cNvSpPr>
                <a:spLocks/>
              </p:cNvSpPr>
              <p:nvPr/>
            </p:nvSpPr>
            <p:spPr bwMode="auto">
              <a:xfrm>
                <a:off x="3390" y="3339"/>
                <a:ext cx="546" cy="536"/>
              </a:xfrm>
              <a:custGeom>
                <a:avLst/>
                <a:gdLst>
                  <a:gd name="T0" fmla="*/ 0 w 546"/>
                  <a:gd name="T1" fmla="*/ 0 h 536"/>
                  <a:gd name="T2" fmla="*/ 546 w 546"/>
                  <a:gd name="T3" fmla="*/ 536 h 536"/>
                  <a:gd name="T4" fmla="*/ 0 w 546"/>
                  <a:gd name="T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6" h="536">
                    <a:moveTo>
                      <a:pt x="0" y="0"/>
                    </a:moveTo>
                    <a:lnTo>
                      <a:pt x="546" y="5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35"/>
              <p:cNvSpPr>
                <a:spLocks/>
              </p:cNvSpPr>
              <p:nvPr/>
            </p:nvSpPr>
            <p:spPr bwMode="auto">
              <a:xfrm>
                <a:off x="3492" y="3435"/>
                <a:ext cx="461" cy="437"/>
              </a:xfrm>
              <a:custGeom>
                <a:avLst/>
                <a:gdLst>
                  <a:gd name="T0" fmla="*/ 0 w 461"/>
                  <a:gd name="T1" fmla="*/ 0 h 437"/>
                  <a:gd name="T2" fmla="*/ 449 w 461"/>
                  <a:gd name="T3" fmla="*/ 437 h 437"/>
                  <a:gd name="T4" fmla="*/ 461 w 461"/>
                  <a:gd name="T5" fmla="*/ 213 h 437"/>
                  <a:gd name="T6" fmla="*/ 449 w 461"/>
                  <a:gd name="T7" fmla="*/ 437 h 437"/>
                  <a:gd name="T8" fmla="*/ 0 w 461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37">
                    <a:moveTo>
                      <a:pt x="0" y="0"/>
                    </a:moveTo>
                    <a:lnTo>
                      <a:pt x="449" y="437"/>
                    </a:lnTo>
                    <a:lnTo>
                      <a:pt x="461" y="213"/>
                    </a:lnTo>
                    <a:lnTo>
                      <a:pt x="449" y="4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36"/>
              <p:cNvSpPr>
                <a:spLocks/>
              </p:cNvSpPr>
              <p:nvPr/>
            </p:nvSpPr>
            <p:spPr bwMode="auto">
              <a:xfrm>
                <a:off x="3492" y="3435"/>
                <a:ext cx="461" cy="437"/>
              </a:xfrm>
              <a:custGeom>
                <a:avLst/>
                <a:gdLst>
                  <a:gd name="T0" fmla="*/ 0 w 461"/>
                  <a:gd name="T1" fmla="*/ 0 h 437"/>
                  <a:gd name="T2" fmla="*/ 449 w 461"/>
                  <a:gd name="T3" fmla="*/ 437 h 437"/>
                  <a:gd name="T4" fmla="*/ 461 w 461"/>
                  <a:gd name="T5" fmla="*/ 213 h 437"/>
                  <a:gd name="T6" fmla="*/ 449 w 461"/>
                  <a:gd name="T7" fmla="*/ 437 h 437"/>
                  <a:gd name="T8" fmla="*/ 0 w 461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37">
                    <a:moveTo>
                      <a:pt x="0" y="0"/>
                    </a:moveTo>
                    <a:lnTo>
                      <a:pt x="449" y="437"/>
                    </a:lnTo>
                    <a:lnTo>
                      <a:pt x="461" y="213"/>
                    </a:lnTo>
                    <a:lnTo>
                      <a:pt x="449" y="4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Rectangle 37"/>
              <p:cNvSpPr>
                <a:spLocks noChangeArrowheads="1"/>
              </p:cNvSpPr>
              <p:nvPr/>
            </p:nvSpPr>
            <p:spPr bwMode="auto">
              <a:xfrm>
                <a:off x="5321" y="117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Rectangle 38"/>
              <p:cNvSpPr>
                <a:spLocks noChangeArrowheads="1"/>
              </p:cNvSpPr>
              <p:nvPr/>
            </p:nvSpPr>
            <p:spPr bwMode="auto">
              <a:xfrm>
                <a:off x="5321" y="1175"/>
                <a:ext cx="4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39"/>
              <p:cNvSpPr>
                <a:spLocks/>
              </p:cNvSpPr>
              <p:nvPr/>
            </p:nvSpPr>
            <p:spPr bwMode="auto">
              <a:xfrm>
                <a:off x="4775" y="1183"/>
                <a:ext cx="542" cy="617"/>
              </a:xfrm>
              <a:custGeom>
                <a:avLst/>
                <a:gdLst>
                  <a:gd name="T0" fmla="*/ 542 w 542"/>
                  <a:gd name="T1" fmla="*/ 0 h 617"/>
                  <a:gd name="T2" fmla="*/ 0 w 542"/>
                  <a:gd name="T3" fmla="*/ 617 h 617"/>
                  <a:gd name="T4" fmla="*/ 542 w 542"/>
                  <a:gd name="T5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2" h="617">
                    <a:moveTo>
                      <a:pt x="542" y="0"/>
                    </a:moveTo>
                    <a:lnTo>
                      <a:pt x="0" y="617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40"/>
              <p:cNvSpPr>
                <a:spLocks/>
              </p:cNvSpPr>
              <p:nvPr/>
            </p:nvSpPr>
            <p:spPr bwMode="auto">
              <a:xfrm>
                <a:off x="4775" y="1183"/>
                <a:ext cx="542" cy="617"/>
              </a:xfrm>
              <a:custGeom>
                <a:avLst/>
                <a:gdLst>
                  <a:gd name="T0" fmla="*/ 542 w 542"/>
                  <a:gd name="T1" fmla="*/ 0 h 617"/>
                  <a:gd name="T2" fmla="*/ 0 w 542"/>
                  <a:gd name="T3" fmla="*/ 617 h 617"/>
                  <a:gd name="T4" fmla="*/ 542 w 542"/>
                  <a:gd name="T5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2" h="617">
                    <a:moveTo>
                      <a:pt x="542" y="0"/>
                    </a:moveTo>
                    <a:lnTo>
                      <a:pt x="0" y="617"/>
                    </a:lnTo>
                    <a:lnTo>
                      <a:pt x="5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41"/>
              <p:cNvSpPr>
                <a:spLocks/>
              </p:cNvSpPr>
              <p:nvPr/>
            </p:nvSpPr>
            <p:spPr bwMode="auto">
              <a:xfrm>
                <a:off x="4771" y="1539"/>
                <a:ext cx="228" cy="257"/>
              </a:xfrm>
              <a:custGeom>
                <a:avLst/>
                <a:gdLst>
                  <a:gd name="T0" fmla="*/ 228 w 228"/>
                  <a:gd name="T1" fmla="*/ 0 h 257"/>
                  <a:gd name="T2" fmla="*/ 0 w 228"/>
                  <a:gd name="T3" fmla="*/ 257 h 257"/>
                  <a:gd name="T4" fmla="*/ 0 w 228"/>
                  <a:gd name="T5" fmla="*/ 257 h 257"/>
                  <a:gd name="T6" fmla="*/ 228 w 228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8" h="257">
                    <a:moveTo>
                      <a:pt x="228" y="0"/>
                    </a:moveTo>
                    <a:lnTo>
                      <a:pt x="0" y="257"/>
                    </a:lnTo>
                    <a:lnTo>
                      <a:pt x="0" y="257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42"/>
              <p:cNvSpPr>
                <a:spLocks/>
              </p:cNvSpPr>
              <p:nvPr/>
            </p:nvSpPr>
            <p:spPr bwMode="auto">
              <a:xfrm>
                <a:off x="4771" y="1539"/>
                <a:ext cx="228" cy="257"/>
              </a:xfrm>
              <a:custGeom>
                <a:avLst/>
                <a:gdLst>
                  <a:gd name="T0" fmla="*/ 228 w 228"/>
                  <a:gd name="T1" fmla="*/ 0 h 257"/>
                  <a:gd name="T2" fmla="*/ 0 w 228"/>
                  <a:gd name="T3" fmla="*/ 257 h 257"/>
                  <a:gd name="T4" fmla="*/ 0 w 228"/>
                  <a:gd name="T5" fmla="*/ 257 h 257"/>
                  <a:gd name="T6" fmla="*/ 228 w 228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8" h="257">
                    <a:moveTo>
                      <a:pt x="228" y="0"/>
                    </a:moveTo>
                    <a:lnTo>
                      <a:pt x="0" y="257"/>
                    </a:lnTo>
                    <a:lnTo>
                      <a:pt x="0" y="257"/>
                    </a:lnTo>
                    <a:lnTo>
                      <a:pt x="2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43"/>
              <p:cNvSpPr>
                <a:spLocks/>
              </p:cNvSpPr>
              <p:nvPr/>
            </p:nvSpPr>
            <p:spPr bwMode="auto">
              <a:xfrm>
                <a:off x="4593" y="1117"/>
                <a:ext cx="173" cy="676"/>
              </a:xfrm>
              <a:custGeom>
                <a:avLst/>
                <a:gdLst>
                  <a:gd name="T0" fmla="*/ 0 w 173"/>
                  <a:gd name="T1" fmla="*/ 0 h 676"/>
                  <a:gd name="T2" fmla="*/ 0 w 173"/>
                  <a:gd name="T3" fmla="*/ 0 h 676"/>
                  <a:gd name="T4" fmla="*/ 173 w 173"/>
                  <a:gd name="T5" fmla="*/ 676 h 676"/>
                  <a:gd name="T6" fmla="*/ 173 w 173"/>
                  <a:gd name="T7" fmla="*/ 676 h 676"/>
                  <a:gd name="T8" fmla="*/ 0 w 173"/>
                  <a:gd name="T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676">
                    <a:moveTo>
                      <a:pt x="0" y="0"/>
                    </a:moveTo>
                    <a:lnTo>
                      <a:pt x="0" y="0"/>
                    </a:lnTo>
                    <a:lnTo>
                      <a:pt x="173" y="676"/>
                    </a:lnTo>
                    <a:lnTo>
                      <a:pt x="173" y="6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44"/>
              <p:cNvSpPr>
                <a:spLocks/>
              </p:cNvSpPr>
              <p:nvPr/>
            </p:nvSpPr>
            <p:spPr bwMode="auto">
              <a:xfrm>
                <a:off x="4593" y="1117"/>
                <a:ext cx="173" cy="676"/>
              </a:xfrm>
              <a:custGeom>
                <a:avLst/>
                <a:gdLst>
                  <a:gd name="T0" fmla="*/ 0 w 173"/>
                  <a:gd name="T1" fmla="*/ 0 h 676"/>
                  <a:gd name="T2" fmla="*/ 0 w 173"/>
                  <a:gd name="T3" fmla="*/ 0 h 676"/>
                  <a:gd name="T4" fmla="*/ 173 w 173"/>
                  <a:gd name="T5" fmla="*/ 676 h 676"/>
                  <a:gd name="T6" fmla="*/ 173 w 173"/>
                  <a:gd name="T7" fmla="*/ 676 h 676"/>
                  <a:gd name="T8" fmla="*/ 0 w 173"/>
                  <a:gd name="T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676">
                    <a:moveTo>
                      <a:pt x="0" y="0"/>
                    </a:moveTo>
                    <a:lnTo>
                      <a:pt x="0" y="0"/>
                    </a:lnTo>
                    <a:lnTo>
                      <a:pt x="173" y="676"/>
                    </a:lnTo>
                    <a:lnTo>
                      <a:pt x="173" y="67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45"/>
              <p:cNvSpPr>
                <a:spLocks/>
              </p:cNvSpPr>
              <p:nvPr/>
            </p:nvSpPr>
            <p:spPr bwMode="auto">
              <a:xfrm>
                <a:off x="3826" y="-4"/>
                <a:ext cx="254" cy="379"/>
              </a:xfrm>
              <a:custGeom>
                <a:avLst/>
                <a:gdLst>
                  <a:gd name="T0" fmla="*/ 254 w 254"/>
                  <a:gd name="T1" fmla="*/ 0 h 379"/>
                  <a:gd name="T2" fmla="*/ 0 w 254"/>
                  <a:gd name="T3" fmla="*/ 379 h 379"/>
                  <a:gd name="T4" fmla="*/ 0 w 254"/>
                  <a:gd name="T5" fmla="*/ 379 h 379"/>
                  <a:gd name="T6" fmla="*/ 254 w 254"/>
                  <a:gd name="T7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379">
                    <a:moveTo>
                      <a:pt x="254" y="0"/>
                    </a:moveTo>
                    <a:lnTo>
                      <a:pt x="0" y="379"/>
                    </a:lnTo>
                    <a:lnTo>
                      <a:pt x="0" y="379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46"/>
              <p:cNvSpPr>
                <a:spLocks/>
              </p:cNvSpPr>
              <p:nvPr/>
            </p:nvSpPr>
            <p:spPr bwMode="auto">
              <a:xfrm>
                <a:off x="3826" y="-4"/>
                <a:ext cx="254" cy="379"/>
              </a:xfrm>
              <a:custGeom>
                <a:avLst/>
                <a:gdLst>
                  <a:gd name="T0" fmla="*/ 254 w 254"/>
                  <a:gd name="T1" fmla="*/ 0 h 379"/>
                  <a:gd name="T2" fmla="*/ 0 w 254"/>
                  <a:gd name="T3" fmla="*/ 379 h 379"/>
                  <a:gd name="T4" fmla="*/ 0 w 254"/>
                  <a:gd name="T5" fmla="*/ 379 h 379"/>
                  <a:gd name="T6" fmla="*/ 254 w 254"/>
                  <a:gd name="T7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379">
                    <a:moveTo>
                      <a:pt x="254" y="0"/>
                    </a:moveTo>
                    <a:lnTo>
                      <a:pt x="0" y="379"/>
                    </a:lnTo>
                    <a:lnTo>
                      <a:pt x="0" y="379"/>
                    </a:lnTo>
                    <a:lnTo>
                      <a:pt x="2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47"/>
              <p:cNvSpPr>
                <a:spLocks/>
              </p:cNvSpPr>
              <p:nvPr/>
            </p:nvSpPr>
            <p:spPr bwMode="auto">
              <a:xfrm>
                <a:off x="3615" y="209"/>
                <a:ext cx="207" cy="166"/>
              </a:xfrm>
              <a:custGeom>
                <a:avLst/>
                <a:gdLst>
                  <a:gd name="T0" fmla="*/ 0 w 207"/>
                  <a:gd name="T1" fmla="*/ 0 h 166"/>
                  <a:gd name="T2" fmla="*/ 207 w 207"/>
                  <a:gd name="T3" fmla="*/ 166 h 166"/>
                  <a:gd name="T4" fmla="*/ 207 w 207"/>
                  <a:gd name="T5" fmla="*/ 166 h 166"/>
                  <a:gd name="T6" fmla="*/ 0 w 207"/>
                  <a:gd name="T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66">
                    <a:moveTo>
                      <a:pt x="0" y="0"/>
                    </a:moveTo>
                    <a:lnTo>
                      <a:pt x="207" y="166"/>
                    </a:lnTo>
                    <a:lnTo>
                      <a:pt x="207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48"/>
              <p:cNvSpPr>
                <a:spLocks/>
              </p:cNvSpPr>
              <p:nvPr/>
            </p:nvSpPr>
            <p:spPr bwMode="auto">
              <a:xfrm>
                <a:off x="3615" y="209"/>
                <a:ext cx="207" cy="166"/>
              </a:xfrm>
              <a:custGeom>
                <a:avLst/>
                <a:gdLst>
                  <a:gd name="T0" fmla="*/ 0 w 207"/>
                  <a:gd name="T1" fmla="*/ 0 h 166"/>
                  <a:gd name="T2" fmla="*/ 207 w 207"/>
                  <a:gd name="T3" fmla="*/ 166 h 166"/>
                  <a:gd name="T4" fmla="*/ 207 w 207"/>
                  <a:gd name="T5" fmla="*/ 166 h 166"/>
                  <a:gd name="T6" fmla="*/ 0 w 207"/>
                  <a:gd name="T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166">
                    <a:moveTo>
                      <a:pt x="0" y="0"/>
                    </a:moveTo>
                    <a:lnTo>
                      <a:pt x="207" y="166"/>
                    </a:lnTo>
                    <a:lnTo>
                      <a:pt x="207" y="16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49"/>
              <p:cNvSpPr>
                <a:spLocks/>
              </p:cNvSpPr>
              <p:nvPr/>
            </p:nvSpPr>
            <p:spPr bwMode="auto">
              <a:xfrm>
                <a:off x="3822" y="37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50"/>
              <p:cNvSpPr>
                <a:spLocks/>
              </p:cNvSpPr>
              <p:nvPr/>
            </p:nvSpPr>
            <p:spPr bwMode="auto">
              <a:xfrm>
                <a:off x="3822" y="37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1"/>
              <p:cNvSpPr>
                <a:spLocks/>
              </p:cNvSpPr>
              <p:nvPr/>
            </p:nvSpPr>
            <p:spPr bwMode="auto">
              <a:xfrm>
                <a:off x="4470" y="-4"/>
                <a:ext cx="17" cy="107"/>
              </a:xfrm>
              <a:custGeom>
                <a:avLst/>
                <a:gdLst>
                  <a:gd name="T0" fmla="*/ 0 w 17"/>
                  <a:gd name="T1" fmla="*/ 0 h 107"/>
                  <a:gd name="T2" fmla="*/ 0 w 17"/>
                  <a:gd name="T3" fmla="*/ 0 h 107"/>
                  <a:gd name="T4" fmla="*/ 17 w 17"/>
                  <a:gd name="T5" fmla="*/ 107 h 107"/>
                  <a:gd name="T6" fmla="*/ 0 w 17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07">
                    <a:moveTo>
                      <a:pt x="0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2"/>
              <p:cNvSpPr>
                <a:spLocks/>
              </p:cNvSpPr>
              <p:nvPr/>
            </p:nvSpPr>
            <p:spPr bwMode="auto">
              <a:xfrm>
                <a:off x="4470" y="-4"/>
                <a:ext cx="17" cy="107"/>
              </a:xfrm>
              <a:custGeom>
                <a:avLst/>
                <a:gdLst>
                  <a:gd name="T0" fmla="*/ 0 w 17"/>
                  <a:gd name="T1" fmla="*/ 0 h 107"/>
                  <a:gd name="T2" fmla="*/ 0 w 17"/>
                  <a:gd name="T3" fmla="*/ 0 h 107"/>
                  <a:gd name="T4" fmla="*/ 17 w 17"/>
                  <a:gd name="T5" fmla="*/ 107 h 107"/>
                  <a:gd name="T6" fmla="*/ 0 w 17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07">
                    <a:moveTo>
                      <a:pt x="0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3"/>
              <p:cNvSpPr>
                <a:spLocks/>
              </p:cNvSpPr>
              <p:nvPr/>
            </p:nvSpPr>
            <p:spPr bwMode="auto">
              <a:xfrm>
                <a:off x="3826" y="-4"/>
                <a:ext cx="259" cy="379"/>
              </a:xfrm>
              <a:custGeom>
                <a:avLst/>
                <a:gdLst>
                  <a:gd name="T0" fmla="*/ 61 w 61"/>
                  <a:gd name="T1" fmla="*/ 0 h 103"/>
                  <a:gd name="T2" fmla="*/ 60 w 61"/>
                  <a:gd name="T3" fmla="*/ 0 h 103"/>
                  <a:gd name="T4" fmla="*/ 60 w 61"/>
                  <a:gd name="T5" fmla="*/ 0 h 103"/>
                  <a:gd name="T6" fmla="*/ 0 w 61"/>
                  <a:gd name="T7" fmla="*/ 103 h 103"/>
                  <a:gd name="T8" fmla="*/ 0 w 61"/>
                  <a:gd name="T9" fmla="*/ 103 h 103"/>
                  <a:gd name="T10" fmla="*/ 1 w 61"/>
                  <a:gd name="T11" fmla="*/ 102 h 103"/>
                  <a:gd name="T12" fmla="*/ 61 w 61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03">
                    <a:moveTo>
                      <a:pt x="61" y="0"/>
                    </a:moveTo>
                    <a:cubicBezTo>
                      <a:pt x="61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1" y="102"/>
                      <a:pt x="1" y="102"/>
                      <a:pt x="1" y="102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4"/>
              <p:cNvSpPr>
                <a:spLocks/>
              </p:cNvSpPr>
              <p:nvPr/>
            </p:nvSpPr>
            <p:spPr bwMode="auto">
              <a:xfrm>
                <a:off x="3873" y="1003"/>
                <a:ext cx="296" cy="264"/>
              </a:xfrm>
              <a:custGeom>
                <a:avLst/>
                <a:gdLst>
                  <a:gd name="T0" fmla="*/ 0 w 296"/>
                  <a:gd name="T1" fmla="*/ 0 h 264"/>
                  <a:gd name="T2" fmla="*/ 0 w 296"/>
                  <a:gd name="T3" fmla="*/ 0 h 264"/>
                  <a:gd name="T4" fmla="*/ 296 w 296"/>
                  <a:gd name="T5" fmla="*/ 264 h 264"/>
                  <a:gd name="T6" fmla="*/ 0 w 296"/>
                  <a:gd name="T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6" h="264">
                    <a:moveTo>
                      <a:pt x="0" y="0"/>
                    </a:moveTo>
                    <a:lnTo>
                      <a:pt x="0" y="0"/>
                    </a:lnTo>
                    <a:lnTo>
                      <a:pt x="296" y="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55"/>
              <p:cNvSpPr>
                <a:spLocks/>
              </p:cNvSpPr>
              <p:nvPr/>
            </p:nvSpPr>
            <p:spPr bwMode="auto">
              <a:xfrm>
                <a:off x="3873" y="1003"/>
                <a:ext cx="296" cy="264"/>
              </a:xfrm>
              <a:custGeom>
                <a:avLst/>
                <a:gdLst>
                  <a:gd name="T0" fmla="*/ 0 w 296"/>
                  <a:gd name="T1" fmla="*/ 0 h 264"/>
                  <a:gd name="T2" fmla="*/ 0 w 296"/>
                  <a:gd name="T3" fmla="*/ 0 h 264"/>
                  <a:gd name="T4" fmla="*/ 296 w 296"/>
                  <a:gd name="T5" fmla="*/ 264 h 264"/>
                  <a:gd name="T6" fmla="*/ 0 w 296"/>
                  <a:gd name="T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6" h="264">
                    <a:moveTo>
                      <a:pt x="0" y="0"/>
                    </a:moveTo>
                    <a:lnTo>
                      <a:pt x="0" y="0"/>
                    </a:lnTo>
                    <a:lnTo>
                      <a:pt x="296" y="26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56"/>
              <p:cNvSpPr>
                <a:spLocks noEditPoints="1"/>
              </p:cNvSpPr>
              <p:nvPr/>
            </p:nvSpPr>
            <p:spPr bwMode="auto">
              <a:xfrm>
                <a:off x="3873" y="999"/>
                <a:ext cx="898" cy="797"/>
              </a:xfrm>
              <a:custGeom>
                <a:avLst/>
                <a:gdLst>
                  <a:gd name="T0" fmla="*/ 720 w 898"/>
                  <a:gd name="T1" fmla="*/ 118 h 797"/>
                  <a:gd name="T2" fmla="*/ 893 w 898"/>
                  <a:gd name="T3" fmla="*/ 794 h 797"/>
                  <a:gd name="T4" fmla="*/ 893 w 898"/>
                  <a:gd name="T5" fmla="*/ 797 h 797"/>
                  <a:gd name="T6" fmla="*/ 898 w 898"/>
                  <a:gd name="T7" fmla="*/ 797 h 797"/>
                  <a:gd name="T8" fmla="*/ 898 w 898"/>
                  <a:gd name="T9" fmla="*/ 797 h 797"/>
                  <a:gd name="T10" fmla="*/ 898 w 898"/>
                  <a:gd name="T11" fmla="*/ 797 h 797"/>
                  <a:gd name="T12" fmla="*/ 898 w 898"/>
                  <a:gd name="T13" fmla="*/ 797 h 797"/>
                  <a:gd name="T14" fmla="*/ 724 w 898"/>
                  <a:gd name="T15" fmla="*/ 118 h 797"/>
                  <a:gd name="T16" fmla="*/ 720 w 898"/>
                  <a:gd name="T17" fmla="*/ 118 h 797"/>
                  <a:gd name="T18" fmla="*/ 720 w 898"/>
                  <a:gd name="T19" fmla="*/ 118 h 797"/>
                  <a:gd name="T20" fmla="*/ 720 w 898"/>
                  <a:gd name="T21" fmla="*/ 118 h 797"/>
                  <a:gd name="T22" fmla="*/ 720 w 898"/>
                  <a:gd name="T23" fmla="*/ 118 h 797"/>
                  <a:gd name="T24" fmla="*/ 0 w 898"/>
                  <a:gd name="T25" fmla="*/ 0 h 797"/>
                  <a:gd name="T26" fmla="*/ 0 w 898"/>
                  <a:gd name="T27" fmla="*/ 0 h 797"/>
                  <a:gd name="T28" fmla="*/ 212 w 898"/>
                  <a:gd name="T29" fmla="*/ 33 h 797"/>
                  <a:gd name="T30" fmla="*/ 0 w 898"/>
                  <a:gd name="T31" fmla="*/ 0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8" h="797">
                    <a:moveTo>
                      <a:pt x="720" y="118"/>
                    </a:moveTo>
                    <a:lnTo>
                      <a:pt x="893" y="794"/>
                    </a:lnTo>
                    <a:lnTo>
                      <a:pt x="893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724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12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57"/>
              <p:cNvSpPr>
                <a:spLocks noEditPoints="1"/>
              </p:cNvSpPr>
              <p:nvPr/>
            </p:nvSpPr>
            <p:spPr bwMode="auto">
              <a:xfrm>
                <a:off x="3873" y="999"/>
                <a:ext cx="898" cy="797"/>
              </a:xfrm>
              <a:custGeom>
                <a:avLst/>
                <a:gdLst>
                  <a:gd name="T0" fmla="*/ 720 w 898"/>
                  <a:gd name="T1" fmla="*/ 118 h 797"/>
                  <a:gd name="T2" fmla="*/ 893 w 898"/>
                  <a:gd name="T3" fmla="*/ 794 h 797"/>
                  <a:gd name="T4" fmla="*/ 893 w 898"/>
                  <a:gd name="T5" fmla="*/ 797 h 797"/>
                  <a:gd name="T6" fmla="*/ 898 w 898"/>
                  <a:gd name="T7" fmla="*/ 797 h 797"/>
                  <a:gd name="T8" fmla="*/ 898 w 898"/>
                  <a:gd name="T9" fmla="*/ 797 h 797"/>
                  <a:gd name="T10" fmla="*/ 898 w 898"/>
                  <a:gd name="T11" fmla="*/ 797 h 797"/>
                  <a:gd name="T12" fmla="*/ 898 w 898"/>
                  <a:gd name="T13" fmla="*/ 797 h 797"/>
                  <a:gd name="T14" fmla="*/ 724 w 898"/>
                  <a:gd name="T15" fmla="*/ 118 h 797"/>
                  <a:gd name="T16" fmla="*/ 720 w 898"/>
                  <a:gd name="T17" fmla="*/ 118 h 797"/>
                  <a:gd name="T18" fmla="*/ 720 w 898"/>
                  <a:gd name="T19" fmla="*/ 118 h 797"/>
                  <a:gd name="T20" fmla="*/ 720 w 898"/>
                  <a:gd name="T21" fmla="*/ 118 h 797"/>
                  <a:gd name="T22" fmla="*/ 720 w 898"/>
                  <a:gd name="T23" fmla="*/ 118 h 797"/>
                  <a:gd name="T24" fmla="*/ 0 w 898"/>
                  <a:gd name="T25" fmla="*/ 0 h 797"/>
                  <a:gd name="T26" fmla="*/ 0 w 898"/>
                  <a:gd name="T27" fmla="*/ 0 h 797"/>
                  <a:gd name="T28" fmla="*/ 212 w 898"/>
                  <a:gd name="T29" fmla="*/ 33 h 797"/>
                  <a:gd name="T30" fmla="*/ 0 w 898"/>
                  <a:gd name="T31" fmla="*/ 0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8" h="797">
                    <a:moveTo>
                      <a:pt x="720" y="118"/>
                    </a:moveTo>
                    <a:lnTo>
                      <a:pt x="893" y="794"/>
                    </a:lnTo>
                    <a:lnTo>
                      <a:pt x="893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898" y="797"/>
                    </a:lnTo>
                    <a:lnTo>
                      <a:pt x="724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1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212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58"/>
              <p:cNvSpPr>
                <a:spLocks/>
              </p:cNvSpPr>
              <p:nvPr/>
            </p:nvSpPr>
            <p:spPr bwMode="auto">
              <a:xfrm>
                <a:off x="4093" y="632"/>
                <a:ext cx="500" cy="481"/>
              </a:xfrm>
              <a:custGeom>
                <a:avLst/>
                <a:gdLst>
                  <a:gd name="T0" fmla="*/ 0 w 500"/>
                  <a:gd name="T1" fmla="*/ 0 h 481"/>
                  <a:gd name="T2" fmla="*/ 500 w 500"/>
                  <a:gd name="T3" fmla="*/ 481 h 481"/>
                  <a:gd name="T4" fmla="*/ 500 w 500"/>
                  <a:gd name="T5" fmla="*/ 481 h 481"/>
                  <a:gd name="T6" fmla="*/ 500 w 500"/>
                  <a:gd name="T7" fmla="*/ 481 h 481"/>
                  <a:gd name="T8" fmla="*/ 0 w 500"/>
                  <a:gd name="T9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481">
                    <a:moveTo>
                      <a:pt x="0" y="0"/>
                    </a:moveTo>
                    <a:lnTo>
                      <a:pt x="500" y="481"/>
                    </a:lnTo>
                    <a:lnTo>
                      <a:pt x="500" y="481"/>
                    </a:lnTo>
                    <a:lnTo>
                      <a:pt x="500" y="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59"/>
              <p:cNvSpPr>
                <a:spLocks/>
              </p:cNvSpPr>
              <p:nvPr/>
            </p:nvSpPr>
            <p:spPr bwMode="auto">
              <a:xfrm>
                <a:off x="4093" y="632"/>
                <a:ext cx="500" cy="481"/>
              </a:xfrm>
              <a:custGeom>
                <a:avLst/>
                <a:gdLst>
                  <a:gd name="T0" fmla="*/ 0 w 500"/>
                  <a:gd name="T1" fmla="*/ 0 h 481"/>
                  <a:gd name="T2" fmla="*/ 500 w 500"/>
                  <a:gd name="T3" fmla="*/ 481 h 481"/>
                  <a:gd name="T4" fmla="*/ 500 w 500"/>
                  <a:gd name="T5" fmla="*/ 481 h 481"/>
                  <a:gd name="T6" fmla="*/ 500 w 500"/>
                  <a:gd name="T7" fmla="*/ 481 h 481"/>
                  <a:gd name="T8" fmla="*/ 0 w 500"/>
                  <a:gd name="T9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481">
                    <a:moveTo>
                      <a:pt x="0" y="0"/>
                    </a:moveTo>
                    <a:lnTo>
                      <a:pt x="500" y="481"/>
                    </a:lnTo>
                    <a:lnTo>
                      <a:pt x="500" y="481"/>
                    </a:lnTo>
                    <a:lnTo>
                      <a:pt x="500" y="48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60"/>
              <p:cNvSpPr>
                <a:spLocks/>
              </p:cNvSpPr>
              <p:nvPr/>
            </p:nvSpPr>
            <p:spPr bwMode="auto">
              <a:xfrm>
                <a:off x="3826" y="378"/>
                <a:ext cx="9" cy="169"/>
              </a:xfrm>
              <a:custGeom>
                <a:avLst/>
                <a:gdLst>
                  <a:gd name="T0" fmla="*/ 0 w 9"/>
                  <a:gd name="T1" fmla="*/ 0 h 169"/>
                  <a:gd name="T2" fmla="*/ 0 w 9"/>
                  <a:gd name="T3" fmla="*/ 0 h 169"/>
                  <a:gd name="T4" fmla="*/ 9 w 9"/>
                  <a:gd name="T5" fmla="*/ 169 h 169"/>
                  <a:gd name="T6" fmla="*/ 0 w 9"/>
                  <a:gd name="T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69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61"/>
              <p:cNvSpPr>
                <a:spLocks/>
              </p:cNvSpPr>
              <p:nvPr/>
            </p:nvSpPr>
            <p:spPr bwMode="auto">
              <a:xfrm>
                <a:off x="3826" y="378"/>
                <a:ext cx="9" cy="169"/>
              </a:xfrm>
              <a:custGeom>
                <a:avLst/>
                <a:gdLst>
                  <a:gd name="T0" fmla="*/ 0 w 9"/>
                  <a:gd name="T1" fmla="*/ 0 h 169"/>
                  <a:gd name="T2" fmla="*/ 0 w 9"/>
                  <a:gd name="T3" fmla="*/ 0 h 169"/>
                  <a:gd name="T4" fmla="*/ 9 w 9"/>
                  <a:gd name="T5" fmla="*/ 169 h 169"/>
                  <a:gd name="T6" fmla="*/ 0 w 9"/>
                  <a:gd name="T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69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62"/>
              <p:cNvSpPr>
                <a:spLocks/>
              </p:cNvSpPr>
              <p:nvPr/>
            </p:nvSpPr>
            <p:spPr bwMode="auto">
              <a:xfrm>
                <a:off x="3826" y="371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4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63"/>
              <p:cNvSpPr>
                <a:spLocks/>
              </p:cNvSpPr>
              <p:nvPr/>
            </p:nvSpPr>
            <p:spPr bwMode="auto">
              <a:xfrm>
                <a:off x="3826" y="371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4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64"/>
              <p:cNvSpPr>
                <a:spLocks/>
              </p:cNvSpPr>
              <p:nvPr/>
            </p:nvSpPr>
            <p:spPr bwMode="auto">
              <a:xfrm>
                <a:off x="3873" y="995"/>
                <a:ext cx="720" cy="122"/>
              </a:xfrm>
              <a:custGeom>
                <a:avLst/>
                <a:gdLst>
                  <a:gd name="T0" fmla="*/ 0 w 720"/>
                  <a:gd name="T1" fmla="*/ 0 h 122"/>
                  <a:gd name="T2" fmla="*/ 0 w 720"/>
                  <a:gd name="T3" fmla="*/ 4 h 122"/>
                  <a:gd name="T4" fmla="*/ 0 w 720"/>
                  <a:gd name="T5" fmla="*/ 4 h 122"/>
                  <a:gd name="T6" fmla="*/ 0 w 720"/>
                  <a:gd name="T7" fmla="*/ 4 h 122"/>
                  <a:gd name="T8" fmla="*/ 0 w 720"/>
                  <a:gd name="T9" fmla="*/ 4 h 122"/>
                  <a:gd name="T10" fmla="*/ 212 w 720"/>
                  <a:gd name="T11" fmla="*/ 37 h 122"/>
                  <a:gd name="T12" fmla="*/ 716 w 720"/>
                  <a:gd name="T13" fmla="*/ 122 h 122"/>
                  <a:gd name="T14" fmla="*/ 720 w 720"/>
                  <a:gd name="T15" fmla="*/ 122 h 122"/>
                  <a:gd name="T16" fmla="*/ 716 w 720"/>
                  <a:gd name="T17" fmla="*/ 118 h 122"/>
                  <a:gd name="T18" fmla="*/ 0 w 72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122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12" y="37"/>
                    </a:lnTo>
                    <a:lnTo>
                      <a:pt x="716" y="122"/>
                    </a:lnTo>
                    <a:lnTo>
                      <a:pt x="720" y="122"/>
                    </a:lnTo>
                    <a:lnTo>
                      <a:pt x="716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65"/>
              <p:cNvSpPr>
                <a:spLocks/>
              </p:cNvSpPr>
              <p:nvPr/>
            </p:nvSpPr>
            <p:spPr bwMode="auto">
              <a:xfrm>
                <a:off x="3873" y="995"/>
                <a:ext cx="720" cy="122"/>
              </a:xfrm>
              <a:custGeom>
                <a:avLst/>
                <a:gdLst>
                  <a:gd name="T0" fmla="*/ 0 w 720"/>
                  <a:gd name="T1" fmla="*/ 0 h 122"/>
                  <a:gd name="T2" fmla="*/ 0 w 720"/>
                  <a:gd name="T3" fmla="*/ 4 h 122"/>
                  <a:gd name="T4" fmla="*/ 0 w 720"/>
                  <a:gd name="T5" fmla="*/ 4 h 122"/>
                  <a:gd name="T6" fmla="*/ 0 w 720"/>
                  <a:gd name="T7" fmla="*/ 4 h 122"/>
                  <a:gd name="T8" fmla="*/ 0 w 720"/>
                  <a:gd name="T9" fmla="*/ 4 h 122"/>
                  <a:gd name="T10" fmla="*/ 212 w 720"/>
                  <a:gd name="T11" fmla="*/ 37 h 122"/>
                  <a:gd name="T12" fmla="*/ 716 w 720"/>
                  <a:gd name="T13" fmla="*/ 122 h 122"/>
                  <a:gd name="T14" fmla="*/ 720 w 720"/>
                  <a:gd name="T15" fmla="*/ 122 h 122"/>
                  <a:gd name="T16" fmla="*/ 716 w 720"/>
                  <a:gd name="T17" fmla="*/ 118 h 122"/>
                  <a:gd name="T18" fmla="*/ 0 w 72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122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12" y="37"/>
                    </a:lnTo>
                    <a:lnTo>
                      <a:pt x="716" y="122"/>
                    </a:lnTo>
                    <a:lnTo>
                      <a:pt x="720" y="122"/>
                    </a:lnTo>
                    <a:lnTo>
                      <a:pt x="716" y="1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66"/>
              <p:cNvSpPr>
                <a:spLocks/>
              </p:cNvSpPr>
              <p:nvPr/>
            </p:nvSpPr>
            <p:spPr bwMode="auto">
              <a:xfrm>
                <a:off x="4593" y="1117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67"/>
              <p:cNvSpPr>
                <a:spLocks/>
              </p:cNvSpPr>
              <p:nvPr/>
            </p:nvSpPr>
            <p:spPr bwMode="auto">
              <a:xfrm>
                <a:off x="4593" y="1117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Rectangle 68"/>
              <p:cNvSpPr>
                <a:spLocks noChangeArrowheads="1"/>
              </p:cNvSpPr>
              <p:nvPr/>
            </p:nvSpPr>
            <p:spPr bwMode="auto">
              <a:xfrm>
                <a:off x="6092" y="1348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Rectangle 69"/>
              <p:cNvSpPr>
                <a:spLocks noChangeArrowheads="1"/>
              </p:cNvSpPr>
              <p:nvPr/>
            </p:nvSpPr>
            <p:spPr bwMode="auto">
              <a:xfrm>
                <a:off x="6092" y="134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70"/>
              <p:cNvSpPr>
                <a:spLocks/>
              </p:cNvSpPr>
              <p:nvPr/>
            </p:nvSpPr>
            <p:spPr bwMode="auto">
              <a:xfrm>
                <a:off x="6096" y="812"/>
                <a:ext cx="635" cy="532"/>
              </a:xfrm>
              <a:custGeom>
                <a:avLst/>
                <a:gdLst>
                  <a:gd name="T0" fmla="*/ 635 w 635"/>
                  <a:gd name="T1" fmla="*/ 0 h 532"/>
                  <a:gd name="T2" fmla="*/ 0 w 635"/>
                  <a:gd name="T3" fmla="*/ 532 h 532"/>
                  <a:gd name="T4" fmla="*/ 0 w 635"/>
                  <a:gd name="T5" fmla="*/ 532 h 532"/>
                  <a:gd name="T6" fmla="*/ 635 w 635"/>
                  <a:gd name="T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5" h="532">
                    <a:moveTo>
                      <a:pt x="635" y="0"/>
                    </a:moveTo>
                    <a:lnTo>
                      <a:pt x="0" y="532"/>
                    </a:lnTo>
                    <a:lnTo>
                      <a:pt x="0" y="53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71"/>
              <p:cNvSpPr>
                <a:spLocks/>
              </p:cNvSpPr>
              <p:nvPr/>
            </p:nvSpPr>
            <p:spPr bwMode="auto">
              <a:xfrm>
                <a:off x="6096" y="812"/>
                <a:ext cx="635" cy="532"/>
              </a:xfrm>
              <a:custGeom>
                <a:avLst/>
                <a:gdLst>
                  <a:gd name="T0" fmla="*/ 635 w 635"/>
                  <a:gd name="T1" fmla="*/ 0 h 532"/>
                  <a:gd name="T2" fmla="*/ 0 w 635"/>
                  <a:gd name="T3" fmla="*/ 532 h 532"/>
                  <a:gd name="T4" fmla="*/ 0 w 635"/>
                  <a:gd name="T5" fmla="*/ 532 h 532"/>
                  <a:gd name="T6" fmla="*/ 635 w 635"/>
                  <a:gd name="T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5" h="532">
                    <a:moveTo>
                      <a:pt x="635" y="0"/>
                    </a:moveTo>
                    <a:lnTo>
                      <a:pt x="0" y="532"/>
                    </a:lnTo>
                    <a:lnTo>
                      <a:pt x="0" y="532"/>
                    </a:lnTo>
                    <a:lnTo>
                      <a:pt x="6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72"/>
              <p:cNvSpPr>
                <a:spLocks/>
              </p:cNvSpPr>
              <p:nvPr/>
            </p:nvSpPr>
            <p:spPr bwMode="auto">
              <a:xfrm>
                <a:off x="6846" y="724"/>
                <a:ext cx="537" cy="503"/>
              </a:xfrm>
              <a:custGeom>
                <a:avLst/>
                <a:gdLst>
                  <a:gd name="T0" fmla="*/ 0 w 537"/>
                  <a:gd name="T1" fmla="*/ 0 h 503"/>
                  <a:gd name="T2" fmla="*/ 0 w 537"/>
                  <a:gd name="T3" fmla="*/ 0 h 503"/>
                  <a:gd name="T4" fmla="*/ 537 w 537"/>
                  <a:gd name="T5" fmla="*/ 503 h 503"/>
                  <a:gd name="T6" fmla="*/ 0 w 537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7" h="503">
                    <a:moveTo>
                      <a:pt x="0" y="0"/>
                    </a:moveTo>
                    <a:lnTo>
                      <a:pt x="0" y="0"/>
                    </a:lnTo>
                    <a:lnTo>
                      <a:pt x="537" y="5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73"/>
              <p:cNvSpPr>
                <a:spLocks/>
              </p:cNvSpPr>
              <p:nvPr/>
            </p:nvSpPr>
            <p:spPr bwMode="auto">
              <a:xfrm>
                <a:off x="6846" y="724"/>
                <a:ext cx="537" cy="503"/>
              </a:xfrm>
              <a:custGeom>
                <a:avLst/>
                <a:gdLst>
                  <a:gd name="T0" fmla="*/ 0 w 537"/>
                  <a:gd name="T1" fmla="*/ 0 h 503"/>
                  <a:gd name="T2" fmla="*/ 0 w 537"/>
                  <a:gd name="T3" fmla="*/ 0 h 503"/>
                  <a:gd name="T4" fmla="*/ 537 w 537"/>
                  <a:gd name="T5" fmla="*/ 503 h 503"/>
                  <a:gd name="T6" fmla="*/ 0 w 537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7" h="503">
                    <a:moveTo>
                      <a:pt x="0" y="0"/>
                    </a:moveTo>
                    <a:lnTo>
                      <a:pt x="0" y="0"/>
                    </a:lnTo>
                    <a:lnTo>
                      <a:pt x="537" y="50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74"/>
              <p:cNvSpPr>
                <a:spLocks/>
              </p:cNvSpPr>
              <p:nvPr/>
            </p:nvSpPr>
            <p:spPr bwMode="auto">
              <a:xfrm>
                <a:off x="6354" y="1374"/>
                <a:ext cx="1029" cy="99"/>
              </a:xfrm>
              <a:custGeom>
                <a:avLst/>
                <a:gdLst>
                  <a:gd name="T0" fmla="*/ 0 w 1029"/>
                  <a:gd name="T1" fmla="*/ 0 h 99"/>
                  <a:gd name="T2" fmla="*/ 1029 w 1029"/>
                  <a:gd name="T3" fmla="*/ 99 h 99"/>
                  <a:gd name="T4" fmla="*/ 1029 w 1029"/>
                  <a:gd name="T5" fmla="*/ 99 h 99"/>
                  <a:gd name="T6" fmla="*/ 0 w 1029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9" h="99">
                    <a:moveTo>
                      <a:pt x="0" y="0"/>
                    </a:moveTo>
                    <a:lnTo>
                      <a:pt x="1029" y="99"/>
                    </a:lnTo>
                    <a:lnTo>
                      <a:pt x="1029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75"/>
              <p:cNvSpPr>
                <a:spLocks/>
              </p:cNvSpPr>
              <p:nvPr/>
            </p:nvSpPr>
            <p:spPr bwMode="auto">
              <a:xfrm>
                <a:off x="6354" y="1374"/>
                <a:ext cx="1029" cy="99"/>
              </a:xfrm>
              <a:custGeom>
                <a:avLst/>
                <a:gdLst>
                  <a:gd name="T0" fmla="*/ 0 w 1029"/>
                  <a:gd name="T1" fmla="*/ 0 h 99"/>
                  <a:gd name="T2" fmla="*/ 1029 w 1029"/>
                  <a:gd name="T3" fmla="*/ 99 h 99"/>
                  <a:gd name="T4" fmla="*/ 1029 w 1029"/>
                  <a:gd name="T5" fmla="*/ 99 h 99"/>
                  <a:gd name="T6" fmla="*/ 0 w 1029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9" h="99">
                    <a:moveTo>
                      <a:pt x="0" y="0"/>
                    </a:moveTo>
                    <a:lnTo>
                      <a:pt x="1029" y="99"/>
                    </a:lnTo>
                    <a:lnTo>
                      <a:pt x="1029" y="9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76"/>
              <p:cNvSpPr>
                <a:spLocks/>
              </p:cNvSpPr>
              <p:nvPr/>
            </p:nvSpPr>
            <p:spPr bwMode="auto">
              <a:xfrm>
                <a:off x="6100" y="984"/>
                <a:ext cx="432" cy="360"/>
              </a:xfrm>
              <a:custGeom>
                <a:avLst/>
                <a:gdLst>
                  <a:gd name="T0" fmla="*/ 432 w 432"/>
                  <a:gd name="T1" fmla="*/ 0 h 360"/>
                  <a:gd name="T2" fmla="*/ 0 w 432"/>
                  <a:gd name="T3" fmla="*/ 360 h 360"/>
                  <a:gd name="T4" fmla="*/ 432 w 432"/>
                  <a:gd name="T5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360">
                    <a:moveTo>
                      <a:pt x="432" y="0"/>
                    </a:moveTo>
                    <a:lnTo>
                      <a:pt x="0" y="360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77"/>
              <p:cNvSpPr>
                <a:spLocks/>
              </p:cNvSpPr>
              <p:nvPr/>
            </p:nvSpPr>
            <p:spPr bwMode="auto">
              <a:xfrm>
                <a:off x="6100" y="984"/>
                <a:ext cx="432" cy="360"/>
              </a:xfrm>
              <a:custGeom>
                <a:avLst/>
                <a:gdLst>
                  <a:gd name="T0" fmla="*/ 432 w 432"/>
                  <a:gd name="T1" fmla="*/ 0 h 360"/>
                  <a:gd name="T2" fmla="*/ 0 w 432"/>
                  <a:gd name="T3" fmla="*/ 360 h 360"/>
                  <a:gd name="T4" fmla="*/ 432 w 432"/>
                  <a:gd name="T5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360">
                    <a:moveTo>
                      <a:pt x="432" y="0"/>
                    </a:moveTo>
                    <a:lnTo>
                      <a:pt x="0" y="360"/>
                    </a:lnTo>
                    <a:lnTo>
                      <a:pt x="4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78"/>
              <p:cNvSpPr>
                <a:spLocks/>
              </p:cNvSpPr>
              <p:nvPr/>
            </p:nvSpPr>
            <p:spPr bwMode="auto">
              <a:xfrm>
                <a:off x="4771" y="1804"/>
                <a:ext cx="474" cy="687"/>
              </a:xfrm>
              <a:custGeom>
                <a:avLst/>
                <a:gdLst>
                  <a:gd name="T0" fmla="*/ 0 w 474"/>
                  <a:gd name="T1" fmla="*/ 0 h 687"/>
                  <a:gd name="T2" fmla="*/ 474 w 474"/>
                  <a:gd name="T3" fmla="*/ 687 h 687"/>
                  <a:gd name="T4" fmla="*/ 0 w 474"/>
                  <a:gd name="T5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4" h="687">
                    <a:moveTo>
                      <a:pt x="0" y="0"/>
                    </a:moveTo>
                    <a:lnTo>
                      <a:pt x="474" y="6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79"/>
              <p:cNvSpPr>
                <a:spLocks/>
              </p:cNvSpPr>
              <p:nvPr/>
            </p:nvSpPr>
            <p:spPr bwMode="auto">
              <a:xfrm>
                <a:off x="4771" y="1804"/>
                <a:ext cx="474" cy="687"/>
              </a:xfrm>
              <a:custGeom>
                <a:avLst/>
                <a:gdLst>
                  <a:gd name="T0" fmla="*/ 0 w 474"/>
                  <a:gd name="T1" fmla="*/ 0 h 687"/>
                  <a:gd name="T2" fmla="*/ 474 w 474"/>
                  <a:gd name="T3" fmla="*/ 687 h 687"/>
                  <a:gd name="T4" fmla="*/ 0 w 474"/>
                  <a:gd name="T5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4" h="687">
                    <a:moveTo>
                      <a:pt x="0" y="0"/>
                    </a:moveTo>
                    <a:lnTo>
                      <a:pt x="474" y="68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80"/>
              <p:cNvSpPr>
                <a:spLocks/>
              </p:cNvSpPr>
              <p:nvPr/>
            </p:nvSpPr>
            <p:spPr bwMode="auto">
              <a:xfrm>
                <a:off x="4881" y="1958"/>
                <a:ext cx="364" cy="533"/>
              </a:xfrm>
              <a:custGeom>
                <a:avLst/>
                <a:gdLst>
                  <a:gd name="T0" fmla="*/ 0 w 364"/>
                  <a:gd name="T1" fmla="*/ 0 h 533"/>
                  <a:gd name="T2" fmla="*/ 364 w 364"/>
                  <a:gd name="T3" fmla="*/ 533 h 533"/>
                  <a:gd name="T4" fmla="*/ 364 w 364"/>
                  <a:gd name="T5" fmla="*/ 533 h 533"/>
                  <a:gd name="T6" fmla="*/ 0 w 364"/>
                  <a:gd name="T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533">
                    <a:moveTo>
                      <a:pt x="0" y="0"/>
                    </a:moveTo>
                    <a:lnTo>
                      <a:pt x="364" y="533"/>
                    </a:lnTo>
                    <a:lnTo>
                      <a:pt x="364" y="5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81"/>
              <p:cNvSpPr>
                <a:spLocks/>
              </p:cNvSpPr>
              <p:nvPr/>
            </p:nvSpPr>
            <p:spPr bwMode="auto">
              <a:xfrm>
                <a:off x="4881" y="1958"/>
                <a:ext cx="364" cy="533"/>
              </a:xfrm>
              <a:custGeom>
                <a:avLst/>
                <a:gdLst>
                  <a:gd name="T0" fmla="*/ 0 w 364"/>
                  <a:gd name="T1" fmla="*/ 0 h 533"/>
                  <a:gd name="T2" fmla="*/ 364 w 364"/>
                  <a:gd name="T3" fmla="*/ 533 h 533"/>
                  <a:gd name="T4" fmla="*/ 364 w 364"/>
                  <a:gd name="T5" fmla="*/ 533 h 533"/>
                  <a:gd name="T6" fmla="*/ 0 w 364"/>
                  <a:gd name="T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533">
                    <a:moveTo>
                      <a:pt x="0" y="0"/>
                    </a:moveTo>
                    <a:lnTo>
                      <a:pt x="364" y="533"/>
                    </a:lnTo>
                    <a:lnTo>
                      <a:pt x="364" y="5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82"/>
              <p:cNvSpPr>
                <a:spLocks/>
              </p:cNvSpPr>
              <p:nvPr/>
            </p:nvSpPr>
            <p:spPr bwMode="auto">
              <a:xfrm>
                <a:off x="4775" y="1804"/>
                <a:ext cx="42" cy="11"/>
              </a:xfrm>
              <a:custGeom>
                <a:avLst/>
                <a:gdLst>
                  <a:gd name="T0" fmla="*/ 0 w 42"/>
                  <a:gd name="T1" fmla="*/ 0 h 11"/>
                  <a:gd name="T2" fmla="*/ 0 w 42"/>
                  <a:gd name="T3" fmla="*/ 0 h 11"/>
                  <a:gd name="T4" fmla="*/ 42 w 42"/>
                  <a:gd name="T5" fmla="*/ 11 h 11"/>
                  <a:gd name="T6" fmla="*/ 0 w 4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1">
                    <a:moveTo>
                      <a:pt x="0" y="0"/>
                    </a:moveTo>
                    <a:lnTo>
                      <a:pt x="0" y="0"/>
                    </a:lnTo>
                    <a:lnTo>
                      <a:pt x="4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83"/>
              <p:cNvSpPr>
                <a:spLocks/>
              </p:cNvSpPr>
              <p:nvPr/>
            </p:nvSpPr>
            <p:spPr bwMode="auto">
              <a:xfrm>
                <a:off x="4775" y="1804"/>
                <a:ext cx="42" cy="11"/>
              </a:xfrm>
              <a:custGeom>
                <a:avLst/>
                <a:gdLst>
                  <a:gd name="T0" fmla="*/ 0 w 42"/>
                  <a:gd name="T1" fmla="*/ 0 h 11"/>
                  <a:gd name="T2" fmla="*/ 0 w 42"/>
                  <a:gd name="T3" fmla="*/ 0 h 11"/>
                  <a:gd name="T4" fmla="*/ 42 w 42"/>
                  <a:gd name="T5" fmla="*/ 11 h 11"/>
                  <a:gd name="T6" fmla="*/ 0 w 4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1">
                    <a:moveTo>
                      <a:pt x="0" y="0"/>
                    </a:moveTo>
                    <a:lnTo>
                      <a:pt x="0" y="0"/>
                    </a:lnTo>
                    <a:lnTo>
                      <a:pt x="42" y="1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84"/>
              <p:cNvSpPr>
                <a:spLocks/>
              </p:cNvSpPr>
              <p:nvPr/>
            </p:nvSpPr>
            <p:spPr bwMode="auto">
              <a:xfrm>
                <a:off x="5249" y="1969"/>
                <a:ext cx="220" cy="525"/>
              </a:xfrm>
              <a:custGeom>
                <a:avLst/>
                <a:gdLst>
                  <a:gd name="T0" fmla="*/ 220 w 220"/>
                  <a:gd name="T1" fmla="*/ 0 h 525"/>
                  <a:gd name="T2" fmla="*/ 0 w 220"/>
                  <a:gd name="T3" fmla="*/ 525 h 525"/>
                  <a:gd name="T4" fmla="*/ 220 w 220"/>
                  <a:gd name="T5" fmla="*/ 0 h 525"/>
                  <a:gd name="T6" fmla="*/ 220 w 220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525">
                    <a:moveTo>
                      <a:pt x="220" y="0"/>
                    </a:moveTo>
                    <a:lnTo>
                      <a:pt x="0" y="525"/>
                    </a:lnTo>
                    <a:lnTo>
                      <a:pt x="220" y="0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85"/>
              <p:cNvSpPr>
                <a:spLocks/>
              </p:cNvSpPr>
              <p:nvPr/>
            </p:nvSpPr>
            <p:spPr bwMode="auto">
              <a:xfrm>
                <a:off x="5249" y="1969"/>
                <a:ext cx="220" cy="525"/>
              </a:xfrm>
              <a:custGeom>
                <a:avLst/>
                <a:gdLst>
                  <a:gd name="T0" fmla="*/ 220 w 220"/>
                  <a:gd name="T1" fmla="*/ 0 h 525"/>
                  <a:gd name="T2" fmla="*/ 0 w 220"/>
                  <a:gd name="T3" fmla="*/ 525 h 525"/>
                  <a:gd name="T4" fmla="*/ 220 w 220"/>
                  <a:gd name="T5" fmla="*/ 0 h 525"/>
                  <a:gd name="T6" fmla="*/ 220 w 220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525">
                    <a:moveTo>
                      <a:pt x="220" y="0"/>
                    </a:moveTo>
                    <a:lnTo>
                      <a:pt x="0" y="525"/>
                    </a:lnTo>
                    <a:lnTo>
                      <a:pt x="220" y="0"/>
                    </a:lnTo>
                    <a:lnTo>
                      <a:pt x="2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86"/>
              <p:cNvSpPr>
                <a:spLocks/>
              </p:cNvSpPr>
              <p:nvPr/>
            </p:nvSpPr>
            <p:spPr bwMode="auto">
              <a:xfrm>
                <a:off x="4771" y="1179"/>
                <a:ext cx="694" cy="786"/>
              </a:xfrm>
              <a:custGeom>
                <a:avLst/>
                <a:gdLst>
                  <a:gd name="T0" fmla="*/ 546 w 694"/>
                  <a:gd name="T1" fmla="*/ 0 h 786"/>
                  <a:gd name="T2" fmla="*/ 228 w 694"/>
                  <a:gd name="T3" fmla="*/ 360 h 786"/>
                  <a:gd name="T4" fmla="*/ 0 w 694"/>
                  <a:gd name="T5" fmla="*/ 617 h 786"/>
                  <a:gd name="T6" fmla="*/ 0 w 694"/>
                  <a:gd name="T7" fmla="*/ 617 h 786"/>
                  <a:gd name="T8" fmla="*/ 0 w 694"/>
                  <a:gd name="T9" fmla="*/ 617 h 786"/>
                  <a:gd name="T10" fmla="*/ 0 w 694"/>
                  <a:gd name="T11" fmla="*/ 617 h 786"/>
                  <a:gd name="T12" fmla="*/ 0 w 694"/>
                  <a:gd name="T13" fmla="*/ 621 h 786"/>
                  <a:gd name="T14" fmla="*/ 4 w 694"/>
                  <a:gd name="T15" fmla="*/ 621 h 786"/>
                  <a:gd name="T16" fmla="*/ 4 w 694"/>
                  <a:gd name="T17" fmla="*/ 621 h 786"/>
                  <a:gd name="T18" fmla="*/ 4 w 694"/>
                  <a:gd name="T19" fmla="*/ 625 h 786"/>
                  <a:gd name="T20" fmla="*/ 46 w 694"/>
                  <a:gd name="T21" fmla="*/ 636 h 786"/>
                  <a:gd name="T22" fmla="*/ 694 w 694"/>
                  <a:gd name="T23" fmla="*/ 786 h 786"/>
                  <a:gd name="T24" fmla="*/ 694 w 694"/>
                  <a:gd name="T25" fmla="*/ 786 h 786"/>
                  <a:gd name="T26" fmla="*/ 694 w 694"/>
                  <a:gd name="T27" fmla="*/ 783 h 786"/>
                  <a:gd name="T28" fmla="*/ 694 w 694"/>
                  <a:gd name="T29" fmla="*/ 783 h 786"/>
                  <a:gd name="T30" fmla="*/ 694 w 694"/>
                  <a:gd name="T31" fmla="*/ 783 h 786"/>
                  <a:gd name="T32" fmla="*/ 262 w 694"/>
                  <a:gd name="T33" fmla="*/ 680 h 786"/>
                  <a:gd name="T34" fmla="*/ 4 w 694"/>
                  <a:gd name="T35" fmla="*/ 621 h 786"/>
                  <a:gd name="T36" fmla="*/ 546 w 694"/>
                  <a:gd name="T37" fmla="*/ 4 h 786"/>
                  <a:gd name="T38" fmla="*/ 681 w 694"/>
                  <a:gd name="T39" fmla="*/ 709 h 786"/>
                  <a:gd name="T40" fmla="*/ 546 w 694"/>
                  <a:gd name="T41" fmla="*/ 0 h 786"/>
                  <a:gd name="T42" fmla="*/ 546 w 694"/>
                  <a:gd name="T43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4" h="786">
                    <a:moveTo>
                      <a:pt x="546" y="0"/>
                    </a:moveTo>
                    <a:lnTo>
                      <a:pt x="228" y="360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21"/>
                    </a:lnTo>
                    <a:lnTo>
                      <a:pt x="4" y="621"/>
                    </a:lnTo>
                    <a:lnTo>
                      <a:pt x="4" y="621"/>
                    </a:lnTo>
                    <a:lnTo>
                      <a:pt x="4" y="625"/>
                    </a:lnTo>
                    <a:lnTo>
                      <a:pt x="46" y="636"/>
                    </a:lnTo>
                    <a:lnTo>
                      <a:pt x="694" y="786"/>
                    </a:lnTo>
                    <a:lnTo>
                      <a:pt x="694" y="786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262" y="680"/>
                    </a:lnTo>
                    <a:lnTo>
                      <a:pt x="4" y="621"/>
                    </a:lnTo>
                    <a:lnTo>
                      <a:pt x="546" y="4"/>
                    </a:lnTo>
                    <a:lnTo>
                      <a:pt x="681" y="709"/>
                    </a:lnTo>
                    <a:lnTo>
                      <a:pt x="546" y="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87"/>
              <p:cNvSpPr>
                <a:spLocks/>
              </p:cNvSpPr>
              <p:nvPr/>
            </p:nvSpPr>
            <p:spPr bwMode="auto">
              <a:xfrm>
                <a:off x="4771" y="1179"/>
                <a:ext cx="694" cy="786"/>
              </a:xfrm>
              <a:custGeom>
                <a:avLst/>
                <a:gdLst>
                  <a:gd name="T0" fmla="*/ 546 w 694"/>
                  <a:gd name="T1" fmla="*/ 0 h 786"/>
                  <a:gd name="T2" fmla="*/ 228 w 694"/>
                  <a:gd name="T3" fmla="*/ 360 h 786"/>
                  <a:gd name="T4" fmla="*/ 0 w 694"/>
                  <a:gd name="T5" fmla="*/ 617 h 786"/>
                  <a:gd name="T6" fmla="*/ 0 w 694"/>
                  <a:gd name="T7" fmla="*/ 617 h 786"/>
                  <a:gd name="T8" fmla="*/ 0 w 694"/>
                  <a:gd name="T9" fmla="*/ 617 h 786"/>
                  <a:gd name="T10" fmla="*/ 0 w 694"/>
                  <a:gd name="T11" fmla="*/ 617 h 786"/>
                  <a:gd name="T12" fmla="*/ 0 w 694"/>
                  <a:gd name="T13" fmla="*/ 621 h 786"/>
                  <a:gd name="T14" fmla="*/ 4 w 694"/>
                  <a:gd name="T15" fmla="*/ 621 h 786"/>
                  <a:gd name="T16" fmla="*/ 4 w 694"/>
                  <a:gd name="T17" fmla="*/ 621 h 786"/>
                  <a:gd name="T18" fmla="*/ 4 w 694"/>
                  <a:gd name="T19" fmla="*/ 625 h 786"/>
                  <a:gd name="T20" fmla="*/ 46 w 694"/>
                  <a:gd name="T21" fmla="*/ 636 h 786"/>
                  <a:gd name="T22" fmla="*/ 694 w 694"/>
                  <a:gd name="T23" fmla="*/ 786 h 786"/>
                  <a:gd name="T24" fmla="*/ 694 w 694"/>
                  <a:gd name="T25" fmla="*/ 786 h 786"/>
                  <a:gd name="T26" fmla="*/ 694 w 694"/>
                  <a:gd name="T27" fmla="*/ 783 h 786"/>
                  <a:gd name="T28" fmla="*/ 694 w 694"/>
                  <a:gd name="T29" fmla="*/ 783 h 786"/>
                  <a:gd name="T30" fmla="*/ 694 w 694"/>
                  <a:gd name="T31" fmla="*/ 783 h 786"/>
                  <a:gd name="T32" fmla="*/ 262 w 694"/>
                  <a:gd name="T33" fmla="*/ 680 h 786"/>
                  <a:gd name="T34" fmla="*/ 4 w 694"/>
                  <a:gd name="T35" fmla="*/ 621 h 786"/>
                  <a:gd name="T36" fmla="*/ 546 w 694"/>
                  <a:gd name="T37" fmla="*/ 4 h 786"/>
                  <a:gd name="T38" fmla="*/ 681 w 694"/>
                  <a:gd name="T39" fmla="*/ 709 h 786"/>
                  <a:gd name="T40" fmla="*/ 546 w 694"/>
                  <a:gd name="T41" fmla="*/ 0 h 786"/>
                  <a:gd name="T42" fmla="*/ 546 w 694"/>
                  <a:gd name="T43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4" h="786">
                    <a:moveTo>
                      <a:pt x="546" y="0"/>
                    </a:moveTo>
                    <a:lnTo>
                      <a:pt x="228" y="360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21"/>
                    </a:lnTo>
                    <a:lnTo>
                      <a:pt x="4" y="621"/>
                    </a:lnTo>
                    <a:lnTo>
                      <a:pt x="4" y="621"/>
                    </a:lnTo>
                    <a:lnTo>
                      <a:pt x="4" y="625"/>
                    </a:lnTo>
                    <a:lnTo>
                      <a:pt x="46" y="636"/>
                    </a:lnTo>
                    <a:lnTo>
                      <a:pt x="694" y="786"/>
                    </a:lnTo>
                    <a:lnTo>
                      <a:pt x="694" y="786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694" y="783"/>
                    </a:lnTo>
                    <a:lnTo>
                      <a:pt x="262" y="680"/>
                    </a:lnTo>
                    <a:lnTo>
                      <a:pt x="4" y="621"/>
                    </a:lnTo>
                    <a:lnTo>
                      <a:pt x="546" y="4"/>
                    </a:lnTo>
                    <a:lnTo>
                      <a:pt x="681" y="709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88"/>
              <p:cNvSpPr>
                <a:spLocks/>
              </p:cNvSpPr>
              <p:nvPr/>
            </p:nvSpPr>
            <p:spPr bwMode="auto">
              <a:xfrm>
                <a:off x="5469" y="1377"/>
                <a:ext cx="593" cy="585"/>
              </a:xfrm>
              <a:custGeom>
                <a:avLst/>
                <a:gdLst>
                  <a:gd name="T0" fmla="*/ 593 w 593"/>
                  <a:gd name="T1" fmla="*/ 0 h 585"/>
                  <a:gd name="T2" fmla="*/ 0 w 593"/>
                  <a:gd name="T3" fmla="*/ 585 h 585"/>
                  <a:gd name="T4" fmla="*/ 0 w 593"/>
                  <a:gd name="T5" fmla="*/ 585 h 585"/>
                  <a:gd name="T6" fmla="*/ 593 w 593"/>
                  <a:gd name="T7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3" h="585">
                    <a:moveTo>
                      <a:pt x="593" y="0"/>
                    </a:moveTo>
                    <a:lnTo>
                      <a:pt x="0" y="585"/>
                    </a:lnTo>
                    <a:lnTo>
                      <a:pt x="0" y="585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89"/>
              <p:cNvSpPr>
                <a:spLocks/>
              </p:cNvSpPr>
              <p:nvPr/>
            </p:nvSpPr>
            <p:spPr bwMode="auto">
              <a:xfrm>
                <a:off x="5469" y="1377"/>
                <a:ext cx="593" cy="585"/>
              </a:xfrm>
              <a:custGeom>
                <a:avLst/>
                <a:gdLst>
                  <a:gd name="T0" fmla="*/ 593 w 593"/>
                  <a:gd name="T1" fmla="*/ 0 h 585"/>
                  <a:gd name="T2" fmla="*/ 0 w 593"/>
                  <a:gd name="T3" fmla="*/ 585 h 585"/>
                  <a:gd name="T4" fmla="*/ 0 w 593"/>
                  <a:gd name="T5" fmla="*/ 585 h 585"/>
                  <a:gd name="T6" fmla="*/ 593 w 593"/>
                  <a:gd name="T7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3" h="585">
                    <a:moveTo>
                      <a:pt x="593" y="0"/>
                    </a:moveTo>
                    <a:lnTo>
                      <a:pt x="0" y="585"/>
                    </a:lnTo>
                    <a:lnTo>
                      <a:pt x="0" y="585"/>
                    </a:lnTo>
                    <a:lnTo>
                      <a:pt x="5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90"/>
              <p:cNvSpPr>
                <a:spLocks/>
              </p:cNvSpPr>
              <p:nvPr/>
            </p:nvSpPr>
            <p:spPr bwMode="auto">
              <a:xfrm>
                <a:off x="5474" y="1370"/>
                <a:ext cx="741" cy="731"/>
              </a:xfrm>
              <a:custGeom>
                <a:avLst/>
                <a:gdLst>
                  <a:gd name="T0" fmla="*/ 601 w 741"/>
                  <a:gd name="T1" fmla="*/ 0 h 731"/>
                  <a:gd name="T2" fmla="*/ 0 w 741"/>
                  <a:gd name="T3" fmla="*/ 592 h 731"/>
                  <a:gd name="T4" fmla="*/ 741 w 741"/>
                  <a:gd name="T5" fmla="*/ 731 h 731"/>
                  <a:gd name="T6" fmla="*/ 0 w 741"/>
                  <a:gd name="T7" fmla="*/ 592 h 731"/>
                  <a:gd name="T8" fmla="*/ 601 w 741"/>
                  <a:gd name="T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731">
                    <a:moveTo>
                      <a:pt x="601" y="0"/>
                    </a:moveTo>
                    <a:lnTo>
                      <a:pt x="0" y="592"/>
                    </a:lnTo>
                    <a:lnTo>
                      <a:pt x="741" y="731"/>
                    </a:lnTo>
                    <a:lnTo>
                      <a:pt x="0" y="592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91"/>
              <p:cNvSpPr>
                <a:spLocks/>
              </p:cNvSpPr>
              <p:nvPr/>
            </p:nvSpPr>
            <p:spPr bwMode="auto">
              <a:xfrm>
                <a:off x="5474" y="1370"/>
                <a:ext cx="741" cy="731"/>
              </a:xfrm>
              <a:custGeom>
                <a:avLst/>
                <a:gdLst>
                  <a:gd name="T0" fmla="*/ 601 w 741"/>
                  <a:gd name="T1" fmla="*/ 0 h 731"/>
                  <a:gd name="T2" fmla="*/ 0 w 741"/>
                  <a:gd name="T3" fmla="*/ 592 h 731"/>
                  <a:gd name="T4" fmla="*/ 741 w 741"/>
                  <a:gd name="T5" fmla="*/ 731 h 731"/>
                  <a:gd name="T6" fmla="*/ 0 w 741"/>
                  <a:gd name="T7" fmla="*/ 592 h 731"/>
                  <a:gd name="T8" fmla="*/ 601 w 741"/>
                  <a:gd name="T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731">
                    <a:moveTo>
                      <a:pt x="601" y="0"/>
                    </a:moveTo>
                    <a:lnTo>
                      <a:pt x="0" y="592"/>
                    </a:lnTo>
                    <a:lnTo>
                      <a:pt x="741" y="731"/>
                    </a:lnTo>
                    <a:lnTo>
                      <a:pt x="0" y="592"/>
                    </a:lnTo>
                    <a:lnTo>
                      <a:pt x="6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92"/>
              <p:cNvSpPr>
                <a:spLocks/>
              </p:cNvSpPr>
              <p:nvPr/>
            </p:nvSpPr>
            <p:spPr bwMode="auto">
              <a:xfrm>
                <a:off x="6096" y="13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Freeform 93"/>
              <p:cNvSpPr>
                <a:spLocks/>
              </p:cNvSpPr>
              <p:nvPr/>
            </p:nvSpPr>
            <p:spPr bwMode="auto">
              <a:xfrm>
                <a:off x="6096" y="13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94"/>
              <p:cNvSpPr>
                <a:spLocks/>
              </p:cNvSpPr>
              <p:nvPr/>
            </p:nvSpPr>
            <p:spPr bwMode="auto">
              <a:xfrm>
                <a:off x="6253" y="2050"/>
                <a:ext cx="17" cy="59"/>
              </a:xfrm>
              <a:custGeom>
                <a:avLst/>
                <a:gdLst>
                  <a:gd name="T0" fmla="*/ 0 w 17"/>
                  <a:gd name="T1" fmla="*/ 0 h 59"/>
                  <a:gd name="T2" fmla="*/ 17 w 17"/>
                  <a:gd name="T3" fmla="*/ 59 h 59"/>
                  <a:gd name="T4" fmla="*/ 0 w 17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59">
                    <a:moveTo>
                      <a:pt x="0" y="0"/>
                    </a:moveTo>
                    <a:lnTo>
                      <a:pt x="17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Freeform 95"/>
              <p:cNvSpPr>
                <a:spLocks/>
              </p:cNvSpPr>
              <p:nvPr/>
            </p:nvSpPr>
            <p:spPr bwMode="auto">
              <a:xfrm>
                <a:off x="6253" y="2050"/>
                <a:ext cx="17" cy="59"/>
              </a:xfrm>
              <a:custGeom>
                <a:avLst/>
                <a:gdLst>
                  <a:gd name="T0" fmla="*/ 0 w 17"/>
                  <a:gd name="T1" fmla="*/ 0 h 59"/>
                  <a:gd name="T2" fmla="*/ 17 w 17"/>
                  <a:gd name="T3" fmla="*/ 59 h 59"/>
                  <a:gd name="T4" fmla="*/ 0 w 17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59">
                    <a:moveTo>
                      <a:pt x="0" y="0"/>
                    </a:moveTo>
                    <a:lnTo>
                      <a:pt x="17" y="5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96"/>
              <p:cNvSpPr>
                <a:spLocks/>
              </p:cNvSpPr>
              <p:nvPr/>
            </p:nvSpPr>
            <p:spPr bwMode="auto">
              <a:xfrm>
                <a:off x="5465" y="19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97"/>
              <p:cNvSpPr>
                <a:spLocks/>
              </p:cNvSpPr>
              <p:nvPr/>
            </p:nvSpPr>
            <p:spPr bwMode="auto">
              <a:xfrm>
                <a:off x="5465" y="19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98"/>
              <p:cNvSpPr>
                <a:spLocks/>
              </p:cNvSpPr>
              <p:nvPr/>
            </p:nvSpPr>
            <p:spPr bwMode="auto">
              <a:xfrm>
                <a:off x="5317" y="1179"/>
                <a:ext cx="775" cy="783"/>
              </a:xfrm>
              <a:custGeom>
                <a:avLst/>
                <a:gdLst>
                  <a:gd name="T0" fmla="*/ 0 w 775"/>
                  <a:gd name="T1" fmla="*/ 0 h 783"/>
                  <a:gd name="T2" fmla="*/ 135 w 775"/>
                  <a:gd name="T3" fmla="*/ 709 h 783"/>
                  <a:gd name="T4" fmla="*/ 148 w 775"/>
                  <a:gd name="T5" fmla="*/ 783 h 783"/>
                  <a:gd name="T6" fmla="*/ 148 w 775"/>
                  <a:gd name="T7" fmla="*/ 783 h 783"/>
                  <a:gd name="T8" fmla="*/ 152 w 775"/>
                  <a:gd name="T9" fmla="*/ 783 h 783"/>
                  <a:gd name="T10" fmla="*/ 152 w 775"/>
                  <a:gd name="T11" fmla="*/ 783 h 783"/>
                  <a:gd name="T12" fmla="*/ 152 w 775"/>
                  <a:gd name="T13" fmla="*/ 783 h 783"/>
                  <a:gd name="T14" fmla="*/ 157 w 775"/>
                  <a:gd name="T15" fmla="*/ 783 h 783"/>
                  <a:gd name="T16" fmla="*/ 758 w 775"/>
                  <a:gd name="T17" fmla="*/ 191 h 783"/>
                  <a:gd name="T18" fmla="*/ 775 w 775"/>
                  <a:gd name="T19" fmla="*/ 173 h 783"/>
                  <a:gd name="T20" fmla="*/ 775 w 775"/>
                  <a:gd name="T21" fmla="*/ 169 h 783"/>
                  <a:gd name="T22" fmla="*/ 775 w 775"/>
                  <a:gd name="T23" fmla="*/ 169 h 783"/>
                  <a:gd name="T24" fmla="*/ 775 w 775"/>
                  <a:gd name="T25" fmla="*/ 169 h 783"/>
                  <a:gd name="T26" fmla="*/ 745 w 775"/>
                  <a:gd name="T27" fmla="*/ 198 h 783"/>
                  <a:gd name="T28" fmla="*/ 152 w 775"/>
                  <a:gd name="T29" fmla="*/ 783 h 783"/>
                  <a:gd name="T30" fmla="*/ 152 w 775"/>
                  <a:gd name="T31" fmla="*/ 783 h 783"/>
                  <a:gd name="T32" fmla="*/ 4 w 775"/>
                  <a:gd name="T33" fmla="*/ 0 h 783"/>
                  <a:gd name="T34" fmla="*/ 4 w 775"/>
                  <a:gd name="T35" fmla="*/ 0 h 783"/>
                  <a:gd name="T36" fmla="*/ 4 w 775"/>
                  <a:gd name="T37" fmla="*/ 4 h 783"/>
                  <a:gd name="T38" fmla="*/ 0 w 775"/>
                  <a:gd name="T39" fmla="*/ 0 h 783"/>
                  <a:gd name="T40" fmla="*/ 0 w 775"/>
                  <a:gd name="T41" fmla="*/ 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5" h="783">
                    <a:moveTo>
                      <a:pt x="0" y="0"/>
                    </a:moveTo>
                    <a:lnTo>
                      <a:pt x="135" y="709"/>
                    </a:lnTo>
                    <a:lnTo>
                      <a:pt x="148" y="783"/>
                    </a:lnTo>
                    <a:lnTo>
                      <a:pt x="148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7" y="783"/>
                    </a:lnTo>
                    <a:lnTo>
                      <a:pt x="758" y="191"/>
                    </a:lnTo>
                    <a:lnTo>
                      <a:pt x="775" y="173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45" y="198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99"/>
              <p:cNvSpPr>
                <a:spLocks/>
              </p:cNvSpPr>
              <p:nvPr/>
            </p:nvSpPr>
            <p:spPr bwMode="auto">
              <a:xfrm>
                <a:off x="5317" y="1179"/>
                <a:ext cx="775" cy="783"/>
              </a:xfrm>
              <a:custGeom>
                <a:avLst/>
                <a:gdLst>
                  <a:gd name="T0" fmla="*/ 0 w 775"/>
                  <a:gd name="T1" fmla="*/ 0 h 783"/>
                  <a:gd name="T2" fmla="*/ 135 w 775"/>
                  <a:gd name="T3" fmla="*/ 709 h 783"/>
                  <a:gd name="T4" fmla="*/ 148 w 775"/>
                  <a:gd name="T5" fmla="*/ 783 h 783"/>
                  <a:gd name="T6" fmla="*/ 148 w 775"/>
                  <a:gd name="T7" fmla="*/ 783 h 783"/>
                  <a:gd name="T8" fmla="*/ 152 w 775"/>
                  <a:gd name="T9" fmla="*/ 783 h 783"/>
                  <a:gd name="T10" fmla="*/ 152 w 775"/>
                  <a:gd name="T11" fmla="*/ 783 h 783"/>
                  <a:gd name="T12" fmla="*/ 152 w 775"/>
                  <a:gd name="T13" fmla="*/ 783 h 783"/>
                  <a:gd name="T14" fmla="*/ 157 w 775"/>
                  <a:gd name="T15" fmla="*/ 783 h 783"/>
                  <a:gd name="T16" fmla="*/ 758 w 775"/>
                  <a:gd name="T17" fmla="*/ 191 h 783"/>
                  <a:gd name="T18" fmla="*/ 775 w 775"/>
                  <a:gd name="T19" fmla="*/ 173 h 783"/>
                  <a:gd name="T20" fmla="*/ 775 w 775"/>
                  <a:gd name="T21" fmla="*/ 169 h 783"/>
                  <a:gd name="T22" fmla="*/ 775 w 775"/>
                  <a:gd name="T23" fmla="*/ 169 h 783"/>
                  <a:gd name="T24" fmla="*/ 775 w 775"/>
                  <a:gd name="T25" fmla="*/ 169 h 783"/>
                  <a:gd name="T26" fmla="*/ 745 w 775"/>
                  <a:gd name="T27" fmla="*/ 198 h 783"/>
                  <a:gd name="T28" fmla="*/ 152 w 775"/>
                  <a:gd name="T29" fmla="*/ 783 h 783"/>
                  <a:gd name="T30" fmla="*/ 152 w 775"/>
                  <a:gd name="T31" fmla="*/ 783 h 783"/>
                  <a:gd name="T32" fmla="*/ 4 w 775"/>
                  <a:gd name="T33" fmla="*/ 0 h 783"/>
                  <a:gd name="T34" fmla="*/ 4 w 775"/>
                  <a:gd name="T35" fmla="*/ 0 h 783"/>
                  <a:gd name="T36" fmla="*/ 4 w 775"/>
                  <a:gd name="T37" fmla="*/ 4 h 783"/>
                  <a:gd name="T38" fmla="*/ 0 w 775"/>
                  <a:gd name="T39" fmla="*/ 0 h 783"/>
                  <a:gd name="T40" fmla="*/ 0 w 775"/>
                  <a:gd name="T41" fmla="*/ 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5" h="783">
                    <a:moveTo>
                      <a:pt x="0" y="0"/>
                    </a:moveTo>
                    <a:lnTo>
                      <a:pt x="135" y="709"/>
                    </a:lnTo>
                    <a:lnTo>
                      <a:pt x="148" y="783"/>
                    </a:lnTo>
                    <a:lnTo>
                      <a:pt x="148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157" y="783"/>
                    </a:lnTo>
                    <a:lnTo>
                      <a:pt x="758" y="191"/>
                    </a:lnTo>
                    <a:lnTo>
                      <a:pt x="775" y="173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75" y="169"/>
                    </a:lnTo>
                    <a:lnTo>
                      <a:pt x="745" y="198"/>
                    </a:lnTo>
                    <a:lnTo>
                      <a:pt x="152" y="783"/>
                    </a:lnTo>
                    <a:lnTo>
                      <a:pt x="152" y="78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100"/>
              <p:cNvSpPr>
                <a:spLocks/>
              </p:cNvSpPr>
              <p:nvPr/>
            </p:nvSpPr>
            <p:spPr bwMode="auto">
              <a:xfrm>
                <a:off x="6274" y="2116"/>
                <a:ext cx="754" cy="470"/>
              </a:xfrm>
              <a:custGeom>
                <a:avLst/>
                <a:gdLst>
                  <a:gd name="T0" fmla="*/ 0 w 754"/>
                  <a:gd name="T1" fmla="*/ 0 h 470"/>
                  <a:gd name="T2" fmla="*/ 754 w 754"/>
                  <a:gd name="T3" fmla="*/ 470 h 470"/>
                  <a:gd name="T4" fmla="*/ 0 w 754"/>
                  <a:gd name="T5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4" h="470">
                    <a:moveTo>
                      <a:pt x="0" y="0"/>
                    </a:moveTo>
                    <a:lnTo>
                      <a:pt x="754" y="4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101"/>
              <p:cNvSpPr>
                <a:spLocks/>
              </p:cNvSpPr>
              <p:nvPr/>
            </p:nvSpPr>
            <p:spPr bwMode="auto">
              <a:xfrm>
                <a:off x="6274" y="2116"/>
                <a:ext cx="754" cy="470"/>
              </a:xfrm>
              <a:custGeom>
                <a:avLst/>
                <a:gdLst>
                  <a:gd name="T0" fmla="*/ 0 w 754"/>
                  <a:gd name="T1" fmla="*/ 0 h 470"/>
                  <a:gd name="T2" fmla="*/ 754 w 754"/>
                  <a:gd name="T3" fmla="*/ 470 h 470"/>
                  <a:gd name="T4" fmla="*/ 0 w 754"/>
                  <a:gd name="T5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4" h="470">
                    <a:moveTo>
                      <a:pt x="0" y="0"/>
                    </a:moveTo>
                    <a:lnTo>
                      <a:pt x="754" y="47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102"/>
              <p:cNvSpPr>
                <a:spLocks/>
              </p:cNvSpPr>
              <p:nvPr/>
            </p:nvSpPr>
            <p:spPr bwMode="auto">
              <a:xfrm>
                <a:off x="6278" y="2112"/>
                <a:ext cx="220" cy="136"/>
              </a:xfrm>
              <a:custGeom>
                <a:avLst/>
                <a:gdLst>
                  <a:gd name="T0" fmla="*/ 0 w 220"/>
                  <a:gd name="T1" fmla="*/ 0 h 136"/>
                  <a:gd name="T2" fmla="*/ 0 w 220"/>
                  <a:gd name="T3" fmla="*/ 0 h 136"/>
                  <a:gd name="T4" fmla="*/ 220 w 220"/>
                  <a:gd name="T5" fmla="*/ 136 h 136"/>
                  <a:gd name="T6" fmla="*/ 0 w 220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0" y="0"/>
                    </a:lnTo>
                    <a:lnTo>
                      <a:pt x="220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103"/>
              <p:cNvSpPr>
                <a:spLocks/>
              </p:cNvSpPr>
              <p:nvPr/>
            </p:nvSpPr>
            <p:spPr bwMode="auto">
              <a:xfrm>
                <a:off x="6278" y="2112"/>
                <a:ext cx="220" cy="136"/>
              </a:xfrm>
              <a:custGeom>
                <a:avLst/>
                <a:gdLst>
                  <a:gd name="T0" fmla="*/ 0 w 220"/>
                  <a:gd name="T1" fmla="*/ 0 h 136"/>
                  <a:gd name="T2" fmla="*/ 0 w 220"/>
                  <a:gd name="T3" fmla="*/ 0 h 136"/>
                  <a:gd name="T4" fmla="*/ 220 w 220"/>
                  <a:gd name="T5" fmla="*/ 136 h 136"/>
                  <a:gd name="T6" fmla="*/ 0 w 220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36">
                    <a:moveTo>
                      <a:pt x="0" y="0"/>
                    </a:moveTo>
                    <a:lnTo>
                      <a:pt x="0" y="0"/>
                    </a:lnTo>
                    <a:lnTo>
                      <a:pt x="220" y="1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Freeform 104"/>
              <p:cNvSpPr>
                <a:spLocks/>
              </p:cNvSpPr>
              <p:nvPr/>
            </p:nvSpPr>
            <p:spPr bwMode="auto">
              <a:xfrm>
                <a:off x="7032" y="2039"/>
                <a:ext cx="51" cy="547"/>
              </a:xfrm>
              <a:custGeom>
                <a:avLst/>
                <a:gdLst>
                  <a:gd name="T0" fmla="*/ 51 w 51"/>
                  <a:gd name="T1" fmla="*/ 0 h 547"/>
                  <a:gd name="T2" fmla="*/ 51 w 51"/>
                  <a:gd name="T3" fmla="*/ 0 h 547"/>
                  <a:gd name="T4" fmla="*/ 51 w 51"/>
                  <a:gd name="T5" fmla="*/ 3 h 547"/>
                  <a:gd name="T6" fmla="*/ 51 w 51"/>
                  <a:gd name="T7" fmla="*/ 3 h 547"/>
                  <a:gd name="T8" fmla="*/ 46 w 51"/>
                  <a:gd name="T9" fmla="*/ 3 h 547"/>
                  <a:gd name="T10" fmla="*/ 0 w 51"/>
                  <a:gd name="T11" fmla="*/ 543 h 547"/>
                  <a:gd name="T12" fmla="*/ 0 w 51"/>
                  <a:gd name="T13" fmla="*/ 543 h 547"/>
                  <a:gd name="T14" fmla="*/ 4 w 51"/>
                  <a:gd name="T15" fmla="*/ 543 h 547"/>
                  <a:gd name="T16" fmla="*/ 4 w 51"/>
                  <a:gd name="T17" fmla="*/ 547 h 547"/>
                  <a:gd name="T18" fmla="*/ 4 w 51"/>
                  <a:gd name="T19" fmla="*/ 547 h 547"/>
                  <a:gd name="T20" fmla="*/ 51 w 51"/>
                  <a:gd name="T21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47">
                    <a:moveTo>
                      <a:pt x="51" y="0"/>
                    </a:moveTo>
                    <a:lnTo>
                      <a:pt x="51" y="0"/>
                    </a:lnTo>
                    <a:lnTo>
                      <a:pt x="51" y="3"/>
                    </a:lnTo>
                    <a:lnTo>
                      <a:pt x="51" y="3"/>
                    </a:lnTo>
                    <a:lnTo>
                      <a:pt x="46" y="3"/>
                    </a:lnTo>
                    <a:lnTo>
                      <a:pt x="0" y="543"/>
                    </a:lnTo>
                    <a:lnTo>
                      <a:pt x="0" y="543"/>
                    </a:lnTo>
                    <a:lnTo>
                      <a:pt x="4" y="543"/>
                    </a:lnTo>
                    <a:lnTo>
                      <a:pt x="4" y="547"/>
                    </a:lnTo>
                    <a:lnTo>
                      <a:pt x="4" y="547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Freeform 105"/>
              <p:cNvSpPr>
                <a:spLocks/>
              </p:cNvSpPr>
              <p:nvPr/>
            </p:nvSpPr>
            <p:spPr bwMode="auto">
              <a:xfrm>
                <a:off x="7032" y="2039"/>
                <a:ext cx="51" cy="547"/>
              </a:xfrm>
              <a:custGeom>
                <a:avLst/>
                <a:gdLst>
                  <a:gd name="T0" fmla="*/ 51 w 51"/>
                  <a:gd name="T1" fmla="*/ 0 h 547"/>
                  <a:gd name="T2" fmla="*/ 51 w 51"/>
                  <a:gd name="T3" fmla="*/ 0 h 547"/>
                  <a:gd name="T4" fmla="*/ 51 w 51"/>
                  <a:gd name="T5" fmla="*/ 3 h 547"/>
                  <a:gd name="T6" fmla="*/ 51 w 51"/>
                  <a:gd name="T7" fmla="*/ 3 h 547"/>
                  <a:gd name="T8" fmla="*/ 46 w 51"/>
                  <a:gd name="T9" fmla="*/ 3 h 547"/>
                  <a:gd name="T10" fmla="*/ 0 w 51"/>
                  <a:gd name="T11" fmla="*/ 543 h 547"/>
                  <a:gd name="T12" fmla="*/ 0 w 51"/>
                  <a:gd name="T13" fmla="*/ 543 h 547"/>
                  <a:gd name="T14" fmla="*/ 4 w 51"/>
                  <a:gd name="T15" fmla="*/ 543 h 547"/>
                  <a:gd name="T16" fmla="*/ 4 w 51"/>
                  <a:gd name="T17" fmla="*/ 547 h 547"/>
                  <a:gd name="T18" fmla="*/ 4 w 51"/>
                  <a:gd name="T19" fmla="*/ 547 h 547"/>
                  <a:gd name="T20" fmla="*/ 51 w 51"/>
                  <a:gd name="T21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47">
                    <a:moveTo>
                      <a:pt x="51" y="0"/>
                    </a:moveTo>
                    <a:lnTo>
                      <a:pt x="51" y="0"/>
                    </a:lnTo>
                    <a:lnTo>
                      <a:pt x="51" y="3"/>
                    </a:lnTo>
                    <a:lnTo>
                      <a:pt x="51" y="3"/>
                    </a:lnTo>
                    <a:lnTo>
                      <a:pt x="46" y="3"/>
                    </a:lnTo>
                    <a:lnTo>
                      <a:pt x="0" y="543"/>
                    </a:lnTo>
                    <a:lnTo>
                      <a:pt x="0" y="543"/>
                    </a:lnTo>
                    <a:lnTo>
                      <a:pt x="4" y="543"/>
                    </a:lnTo>
                    <a:lnTo>
                      <a:pt x="4" y="547"/>
                    </a:lnTo>
                    <a:lnTo>
                      <a:pt x="4" y="547"/>
                    </a:lnTo>
                    <a:lnTo>
                      <a:pt x="5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Freeform 106"/>
              <p:cNvSpPr>
                <a:spLocks/>
              </p:cNvSpPr>
              <p:nvPr/>
            </p:nvSpPr>
            <p:spPr bwMode="auto">
              <a:xfrm>
                <a:off x="6596" y="1693"/>
                <a:ext cx="487" cy="342"/>
              </a:xfrm>
              <a:custGeom>
                <a:avLst/>
                <a:gdLst>
                  <a:gd name="T0" fmla="*/ 0 w 487"/>
                  <a:gd name="T1" fmla="*/ 0 h 342"/>
                  <a:gd name="T2" fmla="*/ 487 w 487"/>
                  <a:gd name="T3" fmla="*/ 342 h 342"/>
                  <a:gd name="T4" fmla="*/ 487 w 487"/>
                  <a:gd name="T5" fmla="*/ 342 h 342"/>
                  <a:gd name="T6" fmla="*/ 0 w 487"/>
                  <a:gd name="T7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7" h="342">
                    <a:moveTo>
                      <a:pt x="0" y="0"/>
                    </a:moveTo>
                    <a:lnTo>
                      <a:pt x="487" y="342"/>
                    </a:lnTo>
                    <a:lnTo>
                      <a:pt x="487" y="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Freeform 107"/>
              <p:cNvSpPr>
                <a:spLocks/>
              </p:cNvSpPr>
              <p:nvPr/>
            </p:nvSpPr>
            <p:spPr bwMode="auto">
              <a:xfrm>
                <a:off x="6596" y="1693"/>
                <a:ext cx="487" cy="342"/>
              </a:xfrm>
              <a:custGeom>
                <a:avLst/>
                <a:gdLst>
                  <a:gd name="T0" fmla="*/ 0 w 487"/>
                  <a:gd name="T1" fmla="*/ 0 h 342"/>
                  <a:gd name="T2" fmla="*/ 487 w 487"/>
                  <a:gd name="T3" fmla="*/ 342 h 342"/>
                  <a:gd name="T4" fmla="*/ 487 w 487"/>
                  <a:gd name="T5" fmla="*/ 342 h 342"/>
                  <a:gd name="T6" fmla="*/ 0 w 487"/>
                  <a:gd name="T7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7" h="342">
                    <a:moveTo>
                      <a:pt x="0" y="0"/>
                    </a:moveTo>
                    <a:lnTo>
                      <a:pt x="487" y="342"/>
                    </a:lnTo>
                    <a:lnTo>
                      <a:pt x="487" y="34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Freeform 108"/>
              <p:cNvSpPr>
                <a:spLocks/>
              </p:cNvSpPr>
              <p:nvPr/>
            </p:nvSpPr>
            <p:spPr bwMode="auto">
              <a:xfrm>
                <a:off x="6092" y="1348"/>
                <a:ext cx="991" cy="764"/>
              </a:xfrm>
              <a:custGeom>
                <a:avLst/>
                <a:gdLst>
                  <a:gd name="T0" fmla="*/ 0 w 991"/>
                  <a:gd name="T1" fmla="*/ 0 h 764"/>
                  <a:gd name="T2" fmla="*/ 0 w 991"/>
                  <a:gd name="T3" fmla="*/ 4 h 764"/>
                  <a:gd name="T4" fmla="*/ 161 w 991"/>
                  <a:gd name="T5" fmla="*/ 702 h 764"/>
                  <a:gd name="T6" fmla="*/ 178 w 991"/>
                  <a:gd name="T7" fmla="*/ 761 h 764"/>
                  <a:gd name="T8" fmla="*/ 178 w 991"/>
                  <a:gd name="T9" fmla="*/ 761 h 764"/>
                  <a:gd name="T10" fmla="*/ 178 w 991"/>
                  <a:gd name="T11" fmla="*/ 761 h 764"/>
                  <a:gd name="T12" fmla="*/ 182 w 991"/>
                  <a:gd name="T13" fmla="*/ 761 h 764"/>
                  <a:gd name="T14" fmla="*/ 182 w 991"/>
                  <a:gd name="T15" fmla="*/ 761 h 764"/>
                  <a:gd name="T16" fmla="*/ 182 w 991"/>
                  <a:gd name="T17" fmla="*/ 764 h 764"/>
                  <a:gd name="T18" fmla="*/ 186 w 991"/>
                  <a:gd name="T19" fmla="*/ 764 h 764"/>
                  <a:gd name="T20" fmla="*/ 186 w 991"/>
                  <a:gd name="T21" fmla="*/ 764 h 764"/>
                  <a:gd name="T22" fmla="*/ 986 w 991"/>
                  <a:gd name="T23" fmla="*/ 694 h 764"/>
                  <a:gd name="T24" fmla="*/ 991 w 991"/>
                  <a:gd name="T25" fmla="*/ 694 h 764"/>
                  <a:gd name="T26" fmla="*/ 982 w 991"/>
                  <a:gd name="T27" fmla="*/ 691 h 764"/>
                  <a:gd name="T28" fmla="*/ 182 w 991"/>
                  <a:gd name="T29" fmla="*/ 761 h 764"/>
                  <a:gd name="T30" fmla="*/ 169 w 991"/>
                  <a:gd name="T31" fmla="*/ 702 h 764"/>
                  <a:gd name="T32" fmla="*/ 4 w 991"/>
                  <a:gd name="T33" fmla="*/ 4 h 764"/>
                  <a:gd name="T34" fmla="*/ 4 w 991"/>
                  <a:gd name="T35" fmla="*/ 0 h 764"/>
                  <a:gd name="T36" fmla="*/ 0 w 991"/>
                  <a:gd name="T37" fmla="*/ 4 h 764"/>
                  <a:gd name="T38" fmla="*/ 0 w 991"/>
                  <a:gd name="T39" fmla="*/ 0 h 764"/>
                  <a:gd name="T40" fmla="*/ 0 w 991"/>
                  <a:gd name="T41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1" h="764">
                    <a:moveTo>
                      <a:pt x="0" y="0"/>
                    </a:moveTo>
                    <a:lnTo>
                      <a:pt x="0" y="4"/>
                    </a:lnTo>
                    <a:lnTo>
                      <a:pt x="161" y="702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82" y="761"/>
                    </a:lnTo>
                    <a:lnTo>
                      <a:pt x="182" y="761"/>
                    </a:lnTo>
                    <a:lnTo>
                      <a:pt x="182" y="764"/>
                    </a:lnTo>
                    <a:lnTo>
                      <a:pt x="186" y="764"/>
                    </a:lnTo>
                    <a:lnTo>
                      <a:pt x="186" y="764"/>
                    </a:lnTo>
                    <a:lnTo>
                      <a:pt x="986" y="694"/>
                    </a:lnTo>
                    <a:lnTo>
                      <a:pt x="991" y="694"/>
                    </a:lnTo>
                    <a:lnTo>
                      <a:pt x="982" y="691"/>
                    </a:lnTo>
                    <a:lnTo>
                      <a:pt x="182" y="761"/>
                    </a:lnTo>
                    <a:lnTo>
                      <a:pt x="169" y="70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Freeform 109"/>
              <p:cNvSpPr>
                <a:spLocks/>
              </p:cNvSpPr>
              <p:nvPr/>
            </p:nvSpPr>
            <p:spPr bwMode="auto">
              <a:xfrm>
                <a:off x="6092" y="1348"/>
                <a:ext cx="991" cy="764"/>
              </a:xfrm>
              <a:custGeom>
                <a:avLst/>
                <a:gdLst>
                  <a:gd name="T0" fmla="*/ 0 w 991"/>
                  <a:gd name="T1" fmla="*/ 0 h 764"/>
                  <a:gd name="T2" fmla="*/ 0 w 991"/>
                  <a:gd name="T3" fmla="*/ 4 h 764"/>
                  <a:gd name="T4" fmla="*/ 161 w 991"/>
                  <a:gd name="T5" fmla="*/ 702 h 764"/>
                  <a:gd name="T6" fmla="*/ 178 w 991"/>
                  <a:gd name="T7" fmla="*/ 761 h 764"/>
                  <a:gd name="T8" fmla="*/ 178 w 991"/>
                  <a:gd name="T9" fmla="*/ 761 h 764"/>
                  <a:gd name="T10" fmla="*/ 178 w 991"/>
                  <a:gd name="T11" fmla="*/ 761 h 764"/>
                  <a:gd name="T12" fmla="*/ 182 w 991"/>
                  <a:gd name="T13" fmla="*/ 761 h 764"/>
                  <a:gd name="T14" fmla="*/ 182 w 991"/>
                  <a:gd name="T15" fmla="*/ 761 h 764"/>
                  <a:gd name="T16" fmla="*/ 182 w 991"/>
                  <a:gd name="T17" fmla="*/ 764 h 764"/>
                  <a:gd name="T18" fmla="*/ 186 w 991"/>
                  <a:gd name="T19" fmla="*/ 764 h 764"/>
                  <a:gd name="T20" fmla="*/ 186 w 991"/>
                  <a:gd name="T21" fmla="*/ 764 h 764"/>
                  <a:gd name="T22" fmla="*/ 986 w 991"/>
                  <a:gd name="T23" fmla="*/ 694 h 764"/>
                  <a:gd name="T24" fmla="*/ 991 w 991"/>
                  <a:gd name="T25" fmla="*/ 694 h 764"/>
                  <a:gd name="T26" fmla="*/ 982 w 991"/>
                  <a:gd name="T27" fmla="*/ 691 h 764"/>
                  <a:gd name="T28" fmla="*/ 182 w 991"/>
                  <a:gd name="T29" fmla="*/ 761 h 764"/>
                  <a:gd name="T30" fmla="*/ 169 w 991"/>
                  <a:gd name="T31" fmla="*/ 702 h 764"/>
                  <a:gd name="T32" fmla="*/ 4 w 991"/>
                  <a:gd name="T33" fmla="*/ 4 h 764"/>
                  <a:gd name="T34" fmla="*/ 4 w 991"/>
                  <a:gd name="T35" fmla="*/ 0 h 764"/>
                  <a:gd name="T36" fmla="*/ 0 w 991"/>
                  <a:gd name="T37" fmla="*/ 4 h 764"/>
                  <a:gd name="T38" fmla="*/ 0 w 991"/>
                  <a:gd name="T39" fmla="*/ 0 h 764"/>
                  <a:gd name="T40" fmla="*/ 0 w 991"/>
                  <a:gd name="T41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1" h="764">
                    <a:moveTo>
                      <a:pt x="0" y="0"/>
                    </a:moveTo>
                    <a:lnTo>
                      <a:pt x="0" y="4"/>
                    </a:lnTo>
                    <a:lnTo>
                      <a:pt x="161" y="702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78" y="761"/>
                    </a:lnTo>
                    <a:lnTo>
                      <a:pt x="182" y="761"/>
                    </a:lnTo>
                    <a:lnTo>
                      <a:pt x="182" y="761"/>
                    </a:lnTo>
                    <a:lnTo>
                      <a:pt x="182" y="764"/>
                    </a:lnTo>
                    <a:lnTo>
                      <a:pt x="186" y="764"/>
                    </a:lnTo>
                    <a:lnTo>
                      <a:pt x="186" y="764"/>
                    </a:lnTo>
                    <a:lnTo>
                      <a:pt x="986" y="694"/>
                    </a:lnTo>
                    <a:lnTo>
                      <a:pt x="991" y="694"/>
                    </a:lnTo>
                    <a:lnTo>
                      <a:pt x="982" y="691"/>
                    </a:lnTo>
                    <a:lnTo>
                      <a:pt x="182" y="761"/>
                    </a:lnTo>
                    <a:lnTo>
                      <a:pt x="169" y="70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110"/>
              <p:cNvSpPr>
                <a:spLocks/>
              </p:cNvSpPr>
              <p:nvPr/>
            </p:nvSpPr>
            <p:spPr bwMode="auto">
              <a:xfrm>
                <a:off x="7083" y="2039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0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111"/>
              <p:cNvSpPr>
                <a:spLocks/>
              </p:cNvSpPr>
              <p:nvPr/>
            </p:nvSpPr>
            <p:spPr bwMode="auto">
              <a:xfrm>
                <a:off x="7083" y="2039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0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112"/>
              <p:cNvSpPr>
                <a:spLocks/>
              </p:cNvSpPr>
              <p:nvPr/>
            </p:nvSpPr>
            <p:spPr bwMode="auto">
              <a:xfrm>
                <a:off x="6096" y="1344"/>
                <a:ext cx="1287" cy="698"/>
              </a:xfrm>
              <a:custGeom>
                <a:avLst/>
                <a:gdLst>
                  <a:gd name="T0" fmla="*/ 1 w 304"/>
                  <a:gd name="T1" fmla="*/ 0 h 190"/>
                  <a:gd name="T2" fmla="*/ 0 w 304"/>
                  <a:gd name="T3" fmla="*/ 1 h 190"/>
                  <a:gd name="T4" fmla="*/ 0 w 304"/>
                  <a:gd name="T5" fmla="*/ 1 h 190"/>
                  <a:gd name="T6" fmla="*/ 0 w 304"/>
                  <a:gd name="T7" fmla="*/ 1 h 190"/>
                  <a:gd name="T8" fmla="*/ 0 w 304"/>
                  <a:gd name="T9" fmla="*/ 1 h 190"/>
                  <a:gd name="T10" fmla="*/ 202 w 304"/>
                  <a:gd name="T11" fmla="*/ 165 h 190"/>
                  <a:gd name="T12" fmla="*/ 231 w 304"/>
                  <a:gd name="T13" fmla="*/ 189 h 190"/>
                  <a:gd name="T14" fmla="*/ 233 w 304"/>
                  <a:gd name="T15" fmla="*/ 190 h 190"/>
                  <a:gd name="T16" fmla="*/ 233 w 304"/>
                  <a:gd name="T17" fmla="*/ 190 h 190"/>
                  <a:gd name="T18" fmla="*/ 233 w 304"/>
                  <a:gd name="T19" fmla="*/ 189 h 190"/>
                  <a:gd name="T20" fmla="*/ 233 w 304"/>
                  <a:gd name="T21" fmla="*/ 189 h 190"/>
                  <a:gd name="T22" fmla="*/ 233 w 304"/>
                  <a:gd name="T23" fmla="*/ 189 h 190"/>
                  <a:gd name="T24" fmla="*/ 304 w 304"/>
                  <a:gd name="T25" fmla="*/ 115 h 190"/>
                  <a:gd name="T26" fmla="*/ 304 w 304"/>
                  <a:gd name="T27" fmla="*/ 113 h 190"/>
                  <a:gd name="T28" fmla="*/ 233 w 304"/>
                  <a:gd name="T29" fmla="*/ 188 h 190"/>
                  <a:gd name="T30" fmla="*/ 233 w 304"/>
                  <a:gd name="T31" fmla="*/ 188 h 190"/>
                  <a:gd name="T32" fmla="*/ 118 w 304"/>
                  <a:gd name="T33" fmla="*/ 95 h 190"/>
                  <a:gd name="T34" fmla="*/ 1 w 304"/>
                  <a:gd name="T35" fmla="*/ 1 h 190"/>
                  <a:gd name="T36" fmla="*/ 61 w 304"/>
                  <a:gd name="T37" fmla="*/ 8 h 190"/>
                  <a:gd name="T38" fmla="*/ 304 w 304"/>
                  <a:gd name="T39" fmla="*/ 35 h 190"/>
                  <a:gd name="T40" fmla="*/ 304 w 304"/>
                  <a:gd name="T41" fmla="*/ 34 h 190"/>
                  <a:gd name="T42" fmla="*/ 1 w 304"/>
                  <a:gd name="T4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4" h="190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02" y="165"/>
                      <a:pt x="202" y="165"/>
                      <a:pt x="202" y="165"/>
                    </a:cubicBezTo>
                    <a:cubicBezTo>
                      <a:pt x="231" y="189"/>
                      <a:pt x="231" y="189"/>
                      <a:pt x="231" y="189"/>
                    </a:cubicBezTo>
                    <a:cubicBezTo>
                      <a:pt x="233" y="190"/>
                      <a:pt x="233" y="190"/>
                      <a:pt x="233" y="190"/>
                    </a:cubicBezTo>
                    <a:cubicBezTo>
                      <a:pt x="233" y="190"/>
                      <a:pt x="233" y="190"/>
                      <a:pt x="233" y="190"/>
                    </a:cubicBezTo>
                    <a:cubicBezTo>
                      <a:pt x="233" y="189"/>
                      <a:pt x="233" y="189"/>
                      <a:pt x="233" y="189"/>
                    </a:cubicBezTo>
                    <a:cubicBezTo>
                      <a:pt x="233" y="189"/>
                      <a:pt x="233" y="189"/>
                      <a:pt x="233" y="189"/>
                    </a:cubicBezTo>
                    <a:cubicBezTo>
                      <a:pt x="233" y="189"/>
                      <a:pt x="233" y="189"/>
                      <a:pt x="233" y="189"/>
                    </a:cubicBezTo>
                    <a:cubicBezTo>
                      <a:pt x="304" y="115"/>
                      <a:pt x="304" y="115"/>
                      <a:pt x="304" y="115"/>
                    </a:cubicBezTo>
                    <a:cubicBezTo>
                      <a:pt x="304" y="114"/>
                      <a:pt x="304" y="114"/>
                      <a:pt x="304" y="113"/>
                    </a:cubicBezTo>
                    <a:cubicBezTo>
                      <a:pt x="233" y="188"/>
                      <a:pt x="233" y="188"/>
                      <a:pt x="233" y="188"/>
                    </a:cubicBezTo>
                    <a:cubicBezTo>
                      <a:pt x="233" y="188"/>
                      <a:pt x="233" y="188"/>
                      <a:pt x="233" y="188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304" y="35"/>
                      <a:pt x="304" y="35"/>
                      <a:pt x="304" y="35"/>
                    </a:cubicBezTo>
                    <a:cubicBezTo>
                      <a:pt x="304" y="34"/>
                      <a:pt x="304" y="34"/>
                      <a:pt x="304" y="3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113"/>
              <p:cNvSpPr>
                <a:spLocks/>
              </p:cNvSpPr>
              <p:nvPr/>
            </p:nvSpPr>
            <p:spPr bwMode="auto">
              <a:xfrm>
                <a:off x="6846" y="720"/>
                <a:ext cx="537" cy="507"/>
              </a:xfrm>
              <a:custGeom>
                <a:avLst/>
                <a:gdLst>
                  <a:gd name="T0" fmla="*/ 1 w 127"/>
                  <a:gd name="T1" fmla="*/ 0 h 138"/>
                  <a:gd name="T2" fmla="*/ 0 w 127"/>
                  <a:gd name="T3" fmla="*/ 1 h 138"/>
                  <a:gd name="T4" fmla="*/ 127 w 127"/>
                  <a:gd name="T5" fmla="*/ 138 h 138"/>
                  <a:gd name="T6" fmla="*/ 127 w 127"/>
                  <a:gd name="T7" fmla="*/ 137 h 138"/>
                  <a:gd name="T8" fmla="*/ 2 w 127"/>
                  <a:gd name="T9" fmla="*/ 1 h 138"/>
                  <a:gd name="T10" fmla="*/ 127 w 127"/>
                  <a:gd name="T11" fmla="*/ 35 h 138"/>
                  <a:gd name="T12" fmla="*/ 1 w 127"/>
                  <a:gd name="T13" fmla="*/ 1 h 138"/>
                  <a:gd name="T14" fmla="*/ 1 w 127"/>
                  <a:gd name="T15" fmla="*/ 1 h 138"/>
                  <a:gd name="T16" fmla="*/ 1 w 127"/>
                  <a:gd name="T1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138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7"/>
                      <a:pt x="127" y="13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Freeform 114"/>
              <p:cNvSpPr>
                <a:spLocks/>
              </p:cNvSpPr>
              <p:nvPr/>
            </p:nvSpPr>
            <p:spPr bwMode="auto">
              <a:xfrm>
                <a:off x="2069" y="-4"/>
                <a:ext cx="830" cy="397"/>
              </a:xfrm>
              <a:custGeom>
                <a:avLst/>
                <a:gdLst>
                  <a:gd name="T0" fmla="*/ 0 w 830"/>
                  <a:gd name="T1" fmla="*/ 0 h 397"/>
                  <a:gd name="T2" fmla="*/ 0 w 830"/>
                  <a:gd name="T3" fmla="*/ 0 h 397"/>
                  <a:gd name="T4" fmla="*/ 830 w 830"/>
                  <a:gd name="T5" fmla="*/ 397 h 397"/>
                  <a:gd name="T6" fmla="*/ 830 w 830"/>
                  <a:gd name="T7" fmla="*/ 397 h 397"/>
                  <a:gd name="T8" fmla="*/ 0 w 830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0" h="397">
                    <a:moveTo>
                      <a:pt x="0" y="0"/>
                    </a:moveTo>
                    <a:lnTo>
                      <a:pt x="0" y="0"/>
                    </a:lnTo>
                    <a:lnTo>
                      <a:pt x="830" y="397"/>
                    </a:lnTo>
                    <a:lnTo>
                      <a:pt x="830" y="3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Freeform 115"/>
              <p:cNvSpPr>
                <a:spLocks/>
              </p:cNvSpPr>
              <p:nvPr/>
            </p:nvSpPr>
            <p:spPr bwMode="auto">
              <a:xfrm>
                <a:off x="2069" y="-4"/>
                <a:ext cx="830" cy="397"/>
              </a:xfrm>
              <a:custGeom>
                <a:avLst/>
                <a:gdLst>
                  <a:gd name="T0" fmla="*/ 0 w 830"/>
                  <a:gd name="T1" fmla="*/ 0 h 397"/>
                  <a:gd name="T2" fmla="*/ 0 w 830"/>
                  <a:gd name="T3" fmla="*/ 0 h 397"/>
                  <a:gd name="T4" fmla="*/ 830 w 830"/>
                  <a:gd name="T5" fmla="*/ 397 h 397"/>
                  <a:gd name="T6" fmla="*/ 830 w 830"/>
                  <a:gd name="T7" fmla="*/ 397 h 397"/>
                  <a:gd name="T8" fmla="*/ 0 w 830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0" h="397">
                    <a:moveTo>
                      <a:pt x="0" y="0"/>
                    </a:moveTo>
                    <a:lnTo>
                      <a:pt x="0" y="0"/>
                    </a:lnTo>
                    <a:lnTo>
                      <a:pt x="830" y="397"/>
                    </a:lnTo>
                    <a:lnTo>
                      <a:pt x="830" y="39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 116"/>
              <p:cNvSpPr>
                <a:spLocks/>
              </p:cNvSpPr>
              <p:nvPr/>
            </p:nvSpPr>
            <p:spPr bwMode="auto">
              <a:xfrm>
                <a:off x="2907" y="397"/>
                <a:ext cx="957" cy="598"/>
              </a:xfrm>
              <a:custGeom>
                <a:avLst/>
                <a:gdLst>
                  <a:gd name="T0" fmla="*/ 0 w 957"/>
                  <a:gd name="T1" fmla="*/ 0 h 598"/>
                  <a:gd name="T2" fmla="*/ 957 w 957"/>
                  <a:gd name="T3" fmla="*/ 598 h 598"/>
                  <a:gd name="T4" fmla="*/ 957 w 957"/>
                  <a:gd name="T5" fmla="*/ 598 h 598"/>
                  <a:gd name="T6" fmla="*/ 0 w 957"/>
                  <a:gd name="T7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7" h="598">
                    <a:moveTo>
                      <a:pt x="0" y="0"/>
                    </a:moveTo>
                    <a:lnTo>
                      <a:pt x="957" y="598"/>
                    </a:lnTo>
                    <a:lnTo>
                      <a:pt x="957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117"/>
              <p:cNvSpPr>
                <a:spLocks/>
              </p:cNvSpPr>
              <p:nvPr/>
            </p:nvSpPr>
            <p:spPr bwMode="auto">
              <a:xfrm>
                <a:off x="2907" y="397"/>
                <a:ext cx="957" cy="598"/>
              </a:xfrm>
              <a:custGeom>
                <a:avLst/>
                <a:gdLst>
                  <a:gd name="T0" fmla="*/ 0 w 957"/>
                  <a:gd name="T1" fmla="*/ 0 h 598"/>
                  <a:gd name="T2" fmla="*/ 957 w 957"/>
                  <a:gd name="T3" fmla="*/ 598 h 598"/>
                  <a:gd name="T4" fmla="*/ 957 w 957"/>
                  <a:gd name="T5" fmla="*/ 598 h 598"/>
                  <a:gd name="T6" fmla="*/ 0 w 957"/>
                  <a:gd name="T7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7" h="598">
                    <a:moveTo>
                      <a:pt x="0" y="0"/>
                    </a:moveTo>
                    <a:lnTo>
                      <a:pt x="957" y="598"/>
                    </a:lnTo>
                    <a:lnTo>
                      <a:pt x="957" y="59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118"/>
              <p:cNvSpPr>
                <a:spLocks/>
              </p:cNvSpPr>
              <p:nvPr/>
            </p:nvSpPr>
            <p:spPr bwMode="auto">
              <a:xfrm>
                <a:off x="3826" y="378"/>
                <a:ext cx="47" cy="617"/>
              </a:xfrm>
              <a:custGeom>
                <a:avLst/>
                <a:gdLst>
                  <a:gd name="T0" fmla="*/ 0 w 47"/>
                  <a:gd name="T1" fmla="*/ 0 h 617"/>
                  <a:gd name="T2" fmla="*/ 0 w 47"/>
                  <a:gd name="T3" fmla="*/ 0 h 617"/>
                  <a:gd name="T4" fmla="*/ 9 w 47"/>
                  <a:gd name="T5" fmla="*/ 169 h 617"/>
                  <a:gd name="T6" fmla="*/ 38 w 47"/>
                  <a:gd name="T7" fmla="*/ 614 h 617"/>
                  <a:gd name="T8" fmla="*/ 43 w 47"/>
                  <a:gd name="T9" fmla="*/ 617 h 617"/>
                  <a:gd name="T10" fmla="*/ 43 w 47"/>
                  <a:gd name="T11" fmla="*/ 617 h 617"/>
                  <a:gd name="T12" fmla="*/ 43 w 47"/>
                  <a:gd name="T13" fmla="*/ 617 h 617"/>
                  <a:gd name="T14" fmla="*/ 47 w 47"/>
                  <a:gd name="T15" fmla="*/ 617 h 617"/>
                  <a:gd name="T16" fmla="*/ 30 w 47"/>
                  <a:gd name="T17" fmla="*/ 375 h 617"/>
                  <a:gd name="T18" fmla="*/ 5 w 47"/>
                  <a:gd name="T19" fmla="*/ 4 h 617"/>
                  <a:gd name="T20" fmla="*/ 0 w 47"/>
                  <a:gd name="T21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617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38" y="614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7" y="617"/>
                    </a:lnTo>
                    <a:lnTo>
                      <a:pt x="30" y="375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119"/>
              <p:cNvSpPr>
                <a:spLocks/>
              </p:cNvSpPr>
              <p:nvPr/>
            </p:nvSpPr>
            <p:spPr bwMode="auto">
              <a:xfrm>
                <a:off x="3826" y="378"/>
                <a:ext cx="47" cy="617"/>
              </a:xfrm>
              <a:custGeom>
                <a:avLst/>
                <a:gdLst>
                  <a:gd name="T0" fmla="*/ 0 w 47"/>
                  <a:gd name="T1" fmla="*/ 0 h 617"/>
                  <a:gd name="T2" fmla="*/ 0 w 47"/>
                  <a:gd name="T3" fmla="*/ 0 h 617"/>
                  <a:gd name="T4" fmla="*/ 9 w 47"/>
                  <a:gd name="T5" fmla="*/ 169 h 617"/>
                  <a:gd name="T6" fmla="*/ 38 w 47"/>
                  <a:gd name="T7" fmla="*/ 614 h 617"/>
                  <a:gd name="T8" fmla="*/ 43 w 47"/>
                  <a:gd name="T9" fmla="*/ 617 h 617"/>
                  <a:gd name="T10" fmla="*/ 43 w 47"/>
                  <a:gd name="T11" fmla="*/ 617 h 617"/>
                  <a:gd name="T12" fmla="*/ 43 w 47"/>
                  <a:gd name="T13" fmla="*/ 617 h 617"/>
                  <a:gd name="T14" fmla="*/ 47 w 47"/>
                  <a:gd name="T15" fmla="*/ 617 h 617"/>
                  <a:gd name="T16" fmla="*/ 30 w 47"/>
                  <a:gd name="T17" fmla="*/ 375 h 617"/>
                  <a:gd name="T18" fmla="*/ 5 w 47"/>
                  <a:gd name="T19" fmla="*/ 4 h 617"/>
                  <a:gd name="T20" fmla="*/ 0 w 47"/>
                  <a:gd name="T21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617">
                    <a:moveTo>
                      <a:pt x="0" y="0"/>
                    </a:moveTo>
                    <a:lnTo>
                      <a:pt x="0" y="0"/>
                    </a:lnTo>
                    <a:lnTo>
                      <a:pt x="9" y="169"/>
                    </a:lnTo>
                    <a:lnTo>
                      <a:pt x="38" y="614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3" y="617"/>
                    </a:lnTo>
                    <a:lnTo>
                      <a:pt x="47" y="617"/>
                    </a:lnTo>
                    <a:lnTo>
                      <a:pt x="30" y="375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120"/>
              <p:cNvSpPr>
                <a:spLocks/>
              </p:cNvSpPr>
              <p:nvPr/>
            </p:nvSpPr>
            <p:spPr bwMode="auto">
              <a:xfrm>
                <a:off x="2912" y="-4"/>
                <a:ext cx="914" cy="397"/>
              </a:xfrm>
              <a:custGeom>
                <a:avLst/>
                <a:gdLst>
                  <a:gd name="T0" fmla="*/ 104 w 216"/>
                  <a:gd name="T1" fmla="*/ 0 h 108"/>
                  <a:gd name="T2" fmla="*/ 102 w 216"/>
                  <a:gd name="T3" fmla="*/ 0 h 108"/>
                  <a:gd name="T4" fmla="*/ 166 w 216"/>
                  <a:gd name="T5" fmla="*/ 58 h 108"/>
                  <a:gd name="T6" fmla="*/ 215 w 216"/>
                  <a:gd name="T7" fmla="*/ 103 h 108"/>
                  <a:gd name="T8" fmla="*/ 215 w 216"/>
                  <a:gd name="T9" fmla="*/ 103 h 108"/>
                  <a:gd name="T10" fmla="*/ 0 w 216"/>
                  <a:gd name="T11" fmla="*/ 107 h 108"/>
                  <a:gd name="T12" fmla="*/ 0 w 216"/>
                  <a:gd name="T13" fmla="*/ 108 h 108"/>
                  <a:gd name="T14" fmla="*/ 0 w 216"/>
                  <a:gd name="T15" fmla="*/ 108 h 108"/>
                  <a:gd name="T16" fmla="*/ 0 w 216"/>
                  <a:gd name="T17" fmla="*/ 108 h 108"/>
                  <a:gd name="T18" fmla="*/ 0 w 216"/>
                  <a:gd name="T19" fmla="*/ 108 h 108"/>
                  <a:gd name="T20" fmla="*/ 215 w 216"/>
                  <a:gd name="T21" fmla="*/ 104 h 108"/>
                  <a:gd name="T22" fmla="*/ 216 w 216"/>
                  <a:gd name="T23" fmla="*/ 104 h 108"/>
                  <a:gd name="T24" fmla="*/ 216 w 216"/>
                  <a:gd name="T25" fmla="*/ 104 h 108"/>
                  <a:gd name="T26" fmla="*/ 216 w 216"/>
                  <a:gd name="T27" fmla="*/ 104 h 108"/>
                  <a:gd name="T28" fmla="*/ 215 w 216"/>
                  <a:gd name="T29" fmla="*/ 104 h 108"/>
                  <a:gd name="T30" fmla="*/ 215 w 216"/>
                  <a:gd name="T31" fmla="*/ 103 h 108"/>
                  <a:gd name="T32" fmla="*/ 215 w 216"/>
                  <a:gd name="T33" fmla="*/ 103 h 108"/>
                  <a:gd name="T34" fmla="*/ 216 w 216"/>
                  <a:gd name="T35" fmla="*/ 103 h 108"/>
                  <a:gd name="T36" fmla="*/ 216 w 216"/>
                  <a:gd name="T37" fmla="*/ 103 h 108"/>
                  <a:gd name="T38" fmla="*/ 216 w 216"/>
                  <a:gd name="T39" fmla="*/ 102 h 108"/>
                  <a:gd name="T40" fmla="*/ 104 w 216"/>
                  <a:gd name="T4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108">
                    <a:moveTo>
                      <a:pt x="104" y="0"/>
                    </a:moveTo>
                    <a:cubicBezTo>
                      <a:pt x="103" y="0"/>
                      <a:pt x="103" y="0"/>
                      <a:pt x="102" y="0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15" y="104"/>
                      <a:pt x="215" y="104"/>
                      <a:pt x="215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5" y="104"/>
                      <a:pt x="215" y="104"/>
                      <a:pt x="215" y="104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216" y="103"/>
                      <a:pt x="216" y="103"/>
                      <a:pt x="216" y="103"/>
                    </a:cubicBezTo>
                    <a:cubicBezTo>
                      <a:pt x="216" y="103"/>
                      <a:pt x="216" y="103"/>
                      <a:pt x="216" y="103"/>
                    </a:cubicBezTo>
                    <a:cubicBezTo>
                      <a:pt x="216" y="102"/>
                      <a:pt x="216" y="102"/>
                      <a:pt x="216" y="102"/>
                    </a:cubicBezTo>
                    <a:cubicBezTo>
                      <a:pt x="104" y="0"/>
                      <a:pt x="104" y="0"/>
                      <a:pt x="10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121"/>
              <p:cNvSpPr>
                <a:spLocks/>
              </p:cNvSpPr>
              <p:nvPr/>
            </p:nvSpPr>
            <p:spPr bwMode="auto">
              <a:xfrm>
                <a:off x="2903" y="-4"/>
                <a:ext cx="26" cy="393"/>
              </a:xfrm>
              <a:custGeom>
                <a:avLst/>
                <a:gdLst>
                  <a:gd name="T0" fmla="*/ 26 w 26"/>
                  <a:gd name="T1" fmla="*/ 0 h 393"/>
                  <a:gd name="T2" fmla="*/ 21 w 26"/>
                  <a:gd name="T3" fmla="*/ 0 h 393"/>
                  <a:gd name="T4" fmla="*/ 17 w 26"/>
                  <a:gd name="T5" fmla="*/ 110 h 393"/>
                  <a:gd name="T6" fmla="*/ 0 w 26"/>
                  <a:gd name="T7" fmla="*/ 393 h 393"/>
                  <a:gd name="T8" fmla="*/ 0 w 26"/>
                  <a:gd name="T9" fmla="*/ 393 h 393"/>
                  <a:gd name="T10" fmla="*/ 0 w 26"/>
                  <a:gd name="T11" fmla="*/ 393 h 393"/>
                  <a:gd name="T12" fmla="*/ 4 w 26"/>
                  <a:gd name="T13" fmla="*/ 393 h 393"/>
                  <a:gd name="T14" fmla="*/ 4 w 26"/>
                  <a:gd name="T15" fmla="*/ 393 h 393"/>
                  <a:gd name="T16" fmla="*/ 26 w 26"/>
                  <a:gd name="T1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93">
                    <a:moveTo>
                      <a:pt x="26" y="0"/>
                    </a:moveTo>
                    <a:lnTo>
                      <a:pt x="21" y="0"/>
                    </a:lnTo>
                    <a:lnTo>
                      <a:pt x="17" y="110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4" y="393"/>
                    </a:lnTo>
                    <a:lnTo>
                      <a:pt x="4" y="393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122"/>
              <p:cNvSpPr>
                <a:spLocks/>
              </p:cNvSpPr>
              <p:nvPr/>
            </p:nvSpPr>
            <p:spPr bwMode="auto">
              <a:xfrm>
                <a:off x="2903" y="-4"/>
                <a:ext cx="26" cy="393"/>
              </a:xfrm>
              <a:custGeom>
                <a:avLst/>
                <a:gdLst>
                  <a:gd name="T0" fmla="*/ 26 w 26"/>
                  <a:gd name="T1" fmla="*/ 0 h 393"/>
                  <a:gd name="T2" fmla="*/ 21 w 26"/>
                  <a:gd name="T3" fmla="*/ 0 h 393"/>
                  <a:gd name="T4" fmla="*/ 17 w 26"/>
                  <a:gd name="T5" fmla="*/ 110 h 393"/>
                  <a:gd name="T6" fmla="*/ 0 w 26"/>
                  <a:gd name="T7" fmla="*/ 393 h 393"/>
                  <a:gd name="T8" fmla="*/ 0 w 26"/>
                  <a:gd name="T9" fmla="*/ 393 h 393"/>
                  <a:gd name="T10" fmla="*/ 0 w 26"/>
                  <a:gd name="T11" fmla="*/ 393 h 393"/>
                  <a:gd name="T12" fmla="*/ 4 w 26"/>
                  <a:gd name="T13" fmla="*/ 393 h 393"/>
                  <a:gd name="T14" fmla="*/ 4 w 26"/>
                  <a:gd name="T15" fmla="*/ 393 h 393"/>
                  <a:gd name="T16" fmla="*/ 26 w 26"/>
                  <a:gd name="T1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93">
                    <a:moveTo>
                      <a:pt x="26" y="0"/>
                    </a:moveTo>
                    <a:lnTo>
                      <a:pt x="21" y="0"/>
                    </a:lnTo>
                    <a:lnTo>
                      <a:pt x="17" y="110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0" y="393"/>
                    </a:lnTo>
                    <a:lnTo>
                      <a:pt x="4" y="393"/>
                    </a:lnTo>
                    <a:lnTo>
                      <a:pt x="4" y="393"/>
                    </a:lnTo>
                    <a:lnTo>
                      <a:pt x="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 123"/>
              <p:cNvSpPr>
                <a:spLocks/>
              </p:cNvSpPr>
              <p:nvPr/>
            </p:nvSpPr>
            <p:spPr bwMode="auto">
              <a:xfrm>
                <a:off x="1578" y="1932"/>
                <a:ext cx="12" cy="1121"/>
              </a:xfrm>
              <a:custGeom>
                <a:avLst/>
                <a:gdLst>
                  <a:gd name="T0" fmla="*/ 0 w 12"/>
                  <a:gd name="T1" fmla="*/ 0 h 1121"/>
                  <a:gd name="T2" fmla="*/ 12 w 12"/>
                  <a:gd name="T3" fmla="*/ 1121 h 1121"/>
                  <a:gd name="T4" fmla="*/ 12 w 12"/>
                  <a:gd name="T5" fmla="*/ 1121 h 1121"/>
                  <a:gd name="T6" fmla="*/ 0 w 12"/>
                  <a:gd name="T7" fmla="*/ 0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21">
                    <a:moveTo>
                      <a:pt x="0" y="0"/>
                    </a:moveTo>
                    <a:lnTo>
                      <a:pt x="12" y="1121"/>
                    </a:lnTo>
                    <a:lnTo>
                      <a:pt x="12" y="1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124"/>
              <p:cNvSpPr>
                <a:spLocks/>
              </p:cNvSpPr>
              <p:nvPr/>
            </p:nvSpPr>
            <p:spPr bwMode="auto">
              <a:xfrm>
                <a:off x="1578" y="1932"/>
                <a:ext cx="12" cy="1121"/>
              </a:xfrm>
              <a:custGeom>
                <a:avLst/>
                <a:gdLst>
                  <a:gd name="T0" fmla="*/ 0 w 12"/>
                  <a:gd name="T1" fmla="*/ 0 h 1121"/>
                  <a:gd name="T2" fmla="*/ 12 w 12"/>
                  <a:gd name="T3" fmla="*/ 1121 h 1121"/>
                  <a:gd name="T4" fmla="*/ 12 w 12"/>
                  <a:gd name="T5" fmla="*/ 1121 h 1121"/>
                  <a:gd name="T6" fmla="*/ 0 w 12"/>
                  <a:gd name="T7" fmla="*/ 0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21">
                    <a:moveTo>
                      <a:pt x="0" y="0"/>
                    </a:moveTo>
                    <a:lnTo>
                      <a:pt x="12" y="1121"/>
                    </a:lnTo>
                    <a:lnTo>
                      <a:pt x="12" y="11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Freeform 125"/>
              <p:cNvSpPr>
                <a:spLocks/>
              </p:cNvSpPr>
              <p:nvPr/>
            </p:nvSpPr>
            <p:spPr bwMode="auto">
              <a:xfrm>
                <a:off x="1578" y="192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0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126"/>
              <p:cNvSpPr>
                <a:spLocks/>
              </p:cNvSpPr>
              <p:nvPr/>
            </p:nvSpPr>
            <p:spPr bwMode="auto">
              <a:xfrm>
                <a:off x="1578" y="192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0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Rectangle 127"/>
              <p:cNvSpPr>
                <a:spLocks noChangeArrowheads="1"/>
              </p:cNvSpPr>
              <p:nvPr/>
            </p:nvSpPr>
            <p:spPr bwMode="auto">
              <a:xfrm>
                <a:off x="1586" y="3056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Rectangle 128"/>
              <p:cNvSpPr>
                <a:spLocks noChangeArrowheads="1"/>
              </p:cNvSpPr>
              <p:nvPr/>
            </p:nvSpPr>
            <p:spPr bwMode="auto">
              <a:xfrm>
                <a:off x="1586" y="3056"/>
                <a:ext cx="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129"/>
              <p:cNvSpPr>
                <a:spLocks/>
              </p:cNvSpPr>
              <p:nvPr/>
            </p:nvSpPr>
            <p:spPr bwMode="auto">
              <a:xfrm>
                <a:off x="2255" y="2384"/>
                <a:ext cx="220" cy="195"/>
              </a:xfrm>
              <a:custGeom>
                <a:avLst/>
                <a:gdLst>
                  <a:gd name="T0" fmla="*/ 0 w 220"/>
                  <a:gd name="T1" fmla="*/ 0 h 195"/>
                  <a:gd name="T2" fmla="*/ 0 w 220"/>
                  <a:gd name="T3" fmla="*/ 0 h 195"/>
                  <a:gd name="T4" fmla="*/ 220 w 220"/>
                  <a:gd name="T5" fmla="*/ 195 h 195"/>
                  <a:gd name="T6" fmla="*/ 0 w 220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95">
                    <a:moveTo>
                      <a:pt x="0" y="0"/>
                    </a:moveTo>
                    <a:lnTo>
                      <a:pt x="0" y="0"/>
                    </a:lnTo>
                    <a:lnTo>
                      <a:pt x="220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130"/>
              <p:cNvSpPr>
                <a:spLocks/>
              </p:cNvSpPr>
              <p:nvPr/>
            </p:nvSpPr>
            <p:spPr bwMode="auto">
              <a:xfrm>
                <a:off x="2255" y="2384"/>
                <a:ext cx="220" cy="195"/>
              </a:xfrm>
              <a:custGeom>
                <a:avLst/>
                <a:gdLst>
                  <a:gd name="T0" fmla="*/ 0 w 220"/>
                  <a:gd name="T1" fmla="*/ 0 h 195"/>
                  <a:gd name="T2" fmla="*/ 0 w 220"/>
                  <a:gd name="T3" fmla="*/ 0 h 195"/>
                  <a:gd name="T4" fmla="*/ 220 w 220"/>
                  <a:gd name="T5" fmla="*/ 195 h 195"/>
                  <a:gd name="T6" fmla="*/ 0 w 220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195">
                    <a:moveTo>
                      <a:pt x="0" y="0"/>
                    </a:moveTo>
                    <a:lnTo>
                      <a:pt x="0" y="0"/>
                    </a:lnTo>
                    <a:lnTo>
                      <a:pt x="220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131"/>
              <p:cNvSpPr>
                <a:spLocks/>
              </p:cNvSpPr>
              <p:nvPr/>
            </p:nvSpPr>
            <p:spPr bwMode="auto">
              <a:xfrm>
                <a:off x="1595" y="2384"/>
                <a:ext cx="1092" cy="672"/>
              </a:xfrm>
              <a:custGeom>
                <a:avLst/>
                <a:gdLst>
                  <a:gd name="T0" fmla="*/ 652 w 1092"/>
                  <a:gd name="T1" fmla="*/ 0 h 672"/>
                  <a:gd name="T2" fmla="*/ 0 w 1092"/>
                  <a:gd name="T3" fmla="*/ 665 h 672"/>
                  <a:gd name="T4" fmla="*/ 0 w 1092"/>
                  <a:gd name="T5" fmla="*/ 669 h 672"/>
                  <a:gd name="T6" fmla="*/ 4 w 1092"/>
                  <a:gd name="T7" fmla="*/ 669 h 672"/>
                  <a:gd name="T8" fmla="*/ 0 w 1092"/>
                  <a:gd name="T9" fmla="*/ 672 h 672"/>
                  <a:gd name="T10" fmla="*/ 4 w 1092"/>
                  <a:gd name="T11" fmla="*/ 672 h 672"/>
                  <a:gd name="T12" fmla="*/ 1088 w 1092"/>
                  <a:gd name="T13" fmla="*/ 382 h 672"/>
                  <a:gd name="T14" fmla="*/ 1092 w 1092"/>
                  <a:gd name="T15" fmla="*/ 382 h 672"/>
                  <a:gd name="T16" fmla="*/ 1092 w 1092"/>
                  <a:gd name="T17" fmla="*/ 382 h 672"/>
                  <a:gd name="T18" fmla="*/ 1088 w 1092"/>
                  <a:gd name="T19" fmla="*/ 378 h 672"/>
                  <a:gd name="T20" fmla="*/ 1088 w 1092"/>
                  <a:gd name="T21" fmla="*/ 378 h 672"/>
                  <a:gd name="T22" fmla="*/ 1088 w 1092"/>
                  <a:gd name="T23" fmla="*/ 378 h 672"/>
                  <a:gd name="T24" fmla="*/ 4 w 1092"/>
                  <a:gd name="T25" fmla="*/ 669 h 672"/>
                  <a:gd name="T26" fmla="*/ 656 w 1092"/>
                  <a:gd name="T27" fmla="*/ 4 h 672"/>
                  <a:gd name="T28" fmla="*/ 656 w 1092"/>
                  <a:gd name="T29" fmla="*/ 4 h 672"/>
                  <a:gd name="T30" fmla="*/ 652 w 1092"/>
                  <a:gd name="T31" fmla="*/ 4 h 672"/>
                  <a:gd name="T32" fmla="*/ 652 w 1092"/>
                  <a:gd name="T33" fmla="*/ 0 h 672"/>
                  <a:gd name="T34" fmla="*/ 652 w 1092"/>
                  <a:gd name="T35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92" h="672">
                    <a:moveTo>
                      <a:pt x="652" y="0"/>
                    </a:moveTo>
                    <a:lnTo>
                      <a:pt x="0" y="665"/>
                    </a:lnTo>
                    <a:lnTo>
                      <a:pt x="0" y="669"/>
                    </a:lnTo>
                    <a:lnTo>
                      <a:pt x="4" y="669"/>
                    </a:lnTo>
                    <a:lnTo>
                      <a:pt x="0" y="672"/>
                    </a:lnTo>
                    <a:lnTo>
                      <a:pt x="4" y="672"/>
                    </a:lnTo>
                    <a:lnTo>
                      <a:pt x="1088" y="382"/>
                    </a:lnTo>
                    <a:lnTo>
                      <a:pt x="1092" y="382"/>
                    </a:lnTo>
                    <a:lnTo>
                      <a:pt x="1092" y="382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4" y="669"/>
                    </a:lnTo>
                    <a:lnTo>
                      <a:pt x="656" y="4"/>
                    </a:lnTo>
                    <a:lnTo>
                      <a:pt x="656" y="4"/>
                    </a:lnTo>
                    <a:lnTo>
                      <a:pt x="652" y="4"/>
                    </a:lnTo>
                    <a:lnTo>
                      <a:pt x="652" y="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132"/>
              <p:cNvSpPr>
                <a:spLocks/>
              </p:cNvSpPr>
              <p:nvPr/>
            </p:nvSpPr>
            <p:spPr bwMode="auto">
              <a:xfrm>
                <a:off x="1595" y="2384"/>
                <a:ext cx="1092" cy="672"/>
              </a:xfrm>
              <a:custGeom>
                <a:avLst/>
                <a:gdLst>
                  <a:gd name="T0" fmla="*/ 652 w 1092"/>
                  <a:gd name="T1" fmla="*/ 0 h 672"/>
                  <a:gd name="T2" fmla="*/ 0 w 1092"/>
                  <a:gd name="T3" fmla="*/ 665 h 672"/>
                  <a:gd name="T4" fmla="*/ 0 w 1092"/>
                  <a:gd name="T5" fmla="*/ 669 h 672"/>
                  <a:gd name="T6" fmla="*/ 4 w 1092"/>
                  <a:gd name="T7" fmla="*/ 669 h 672"/>
                  <a:gd name="T8" fmla="*/ 0 w 1092"/>
                  <a:gd name="T9" fmla="*/ 672 h 672"/>
                  <a:gd name="T10" fmla="*/ 4 w 1092"/>
                  <a:gd name="T11" fmla="*/ 672 h 672"/>
                  <a:gd name="T12" fmla="*/ 1088 w 1092"/>
                  <a:gd name="T13" fmla="*/ 382 h 672"/>
                  <a:gd name="T14" fmla="*/ 1092 w 1092"/>
                  <a:gd name="T15" fmla="*/ 382 h 672"/>
                  <a:gd name="T16" fmla="*/ 1092 w 1092"/>
                  <a:gd name="T17" fmla="*/ 382 h 672"/>
                  <a:gd name="T18" fmla="*/ 1088 w 1092"/>
                  <a:gd name="T19" fmla="*/ 378 h 672"/>
                  <a:gd name="T20" fmla="*/ 1088 w 1092"/>
                  <a:gd name="T21" fmla="*/ 378 h 672"/>
                  <a:gd name="T22" fmla="*/ 1088 w 1092"/>
                  <a:gd name="T23" fmla="*/ 378 h 672"/>
                  <a:gd name="T24" fmla="*/ 4 w 1092"/>
                  <a:gd name="T25" fmla="*/ 669 h 672"/>
                  <a:gd name="T26" fmla="*/ 656 w 1092"/>
                  <a:gd name="T27" fmla="*/ 4 h 672"/>
                  <a:gd name="T28" fmla="*/ 656 w 1092"/>
                  <a:gd name="T29" fmla="*/ 4 h 672"/>
                  <a:gd name="T30" fmla="*/ 652 w 1092"/>
                  <a:gd name="T31" fmla="*/ 4 h 672"/>
                  <a:gd name="T32" fmla="*/ 652 w 1092"/>
                  <a:gd name="T33" fmla="*/ 0 h 672"/>
                  <a:gd name="T34" fmla="*/ 652 w 1092"/>
                  <a:gd name="T35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92" h="672">
                    <a:moveTo>
                      <a:pt x="652" y="0"/>
                    </a:moveTo>
                    <a:lnTo>
                      <a:pt x="0" y="665"/>
                    </a:lnTo>
                    <a:lnTo>
                      <a:pt x="0" y="669"/>
                    </a:lnTo>
                    <a:lnTo>
                      <a:pt x="4" y="669"/>
                    </a:lnTo>
                    <a:lnTo>
                      <a:pt x="0" y="672"/>
                    </a:lnTo>
                    <a:lnTo>
                      <a:pt x="4" y="672"/>
                    </a:lnTo>
                    <a:lnTo>
                      <a:pt x="1088" y="382"/>
                    </a:lnTo>
                    <a:lnTo>
                      <a:pt x="1092" y="382"/>
                    </a:lnTo>
                    <a:lnTo>
                      <a:pt x="1092" y="382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1088" y="378"/>
                    </a:lnTo>
                    <a:lnTo>
                      <a:pt x="4" y="669"/>
                    </a:lnTo>
                    <a:lnTo>
                      <a:pt x="656" y="4"/>
                    </a:lnTo>
                    <a:lnTo>
                      <a:pt x="656" y="4"/>
                    </a:lnTo>
                    <a:lnTo>
                      <a:pt x="652" y="4"/>
                    </a:lnTo>
                    <a:lnTo>
                      <a:pt x="652" y="0"/>
                    </a:lnTo>
                    <a:lnTo>
                      <a:pt x="6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33"/>
              <p:cNvSpPr>
                <a:spLocks/>
              </p:cNvSpPr>
              <p:nvPr/>
            </p:nvSpPr>
            <p:spPr bwMode="auto">
              <a:xfrm>
                <a:off x="1582" y="1877"/>
                <a:ext cx="745" cy="507"/>
              </a:xfrm>
              <a:custGeom>
                <a:avLst/>
                <a:gdLst>
                  <a:gd name="T0" fmla="*/ 745 w 745"/>
                  <a:gd name="T1" fmla="*/ 0 h 507"/>
                  <a:gd name="T2" fmla="*/ 38 w 745"/>
                  <a:gd name="T3" fmla="*/ 48 h 507"/>
                  <a:gd name="T4" fmla="*/ 0 w 745"/>
                  <a:gd name="T5" fmla="*/ 52 h 507"/>
                  <a:gd name="T6" fmla="*/ 0 w 745"/>
                  <a:gd name="T7" fmla="*/ 52 h 507"/>
                  <a:gd name="T8" fmla="*/ 0 w 745"/>
                  <a:gd name="T9" fmla="*/ 52 h 507"/>
                  <a:gd name="T10" fmla="*/ 4 w 745"/>
                  <a:gd name="T11" fmla="*/ 52 h 507"/>
                  <a:gd name="T12" fmla="*/ 0 w 745"/>
                  <a:gd name="T13" fmla="*/ 52 h 507"/>
                  <a:gd name="T14" fmla="*/ 0 w 745"/>
                  <a:gd name="T15" fmla="*/ 55 h 507"/>
                  <a:gd name="T16" fmla="*/ 665 w 745"/>
                  <a:gd name="T17" fmla="*/ 507 h 507"/>
                  <a:gd name="T18" fmla="*/ 665 w 745"/>
                  <a:gd name="T19" fmla="*/ 507 h 507"/>
                  <a:gd name="T20" fmla="*/ 665 w 745"/>
                  <a:gd name="T21" fmla="*/ 507 h 507"/>
                  <a:gd name="T22" fmla="*/ 665 w 745"/>
                  <a:gd name="T23" fmla="*/ 507 h 507"/>
                  <a:gd name="T24" fmla="*/ 665 w 745"/>
                  <a:gd name="T25" fmla="*/ 507 h 507"/>
                  <a:gd name="T26" fmla="*/ 665 w 745"/>
                  <a:gd name="T27" fmla="*/ 503 h 507"/>
                  <a:gd name="T28" fmla="*/ 34 w 745"/>
                  <a:gd name="T29" fmla="*/ 74 h 507"/>
                  <a:gd name="T30" fmla="*/ 4 w 745"/>
                  <a:gd name="T31" fmla="*/ 52 h 507"/>
                  <a:gd name="T32" fmla="*/ 745 w 745"/>
                  <a:gd name="T33" fmla="*/ 4 h 507"/>
                  <a:gd name="T34" fmla="*/ 745 w 745"/>
                  <a:gd name="T35" fmla="*/ 0 h 507"/>
                  <a:gd name="T36" fmla="*/ 741 w 745"/>
                  <a:gd name="T37" fmla="*/ 0 h 507"/>
                  <a:gd name="T38" fmla="*/ 745 w 745"/>
                  <a:gd name="T39" fmla="*/ 0 h 507"/>
                  <a:gd name="T40" fmla="*/ 745 w 745"/>
                  <a:gd name="T41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45" h="507">
                    <a:moveTo>
                      <a:pt x="745" y="0"/>
                    </a:moveTo>
                    <a:lnTo>
                      <a:pt x="38" y="4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3"/>
                    </a:lnTo>
                    <a:lnTo>
                      <a:pt x="34" y="74"/>
                    </a:lnTo>
                    <a:lnTo>
                      <a:pt x="4" y="52"/>
                    </a:lnTo>
                    <a:lnTo>
                      <a:pt x="745" y="4"/>
                    </a:lnTo>
                    <a:lnTo>
                      <a:pt x="745" y="0"/>
                    </a:lnTo>
                    <a:lnTo>
                      <a:pt x="741" y="0"/>
                    </a:lnTo>
                    <a:lnTo>
                      <a:pt x="745" y="0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34"/>
              <p:cNvSpPr>
                <a:spLocks/>
              </p:cNvSpPr>
              <p:nvPr/>
            </p:nvSpPr>
            <p:spPr bwMode="auto">
              <a:xfrm>
                <a:off x="1582" y="1877"/>
                <a:ext cx="745" cy="507"/>
              </a:xfrm>
              <a:custGeom>
                <a:avLst/>
                <a:gdLst>
                  <a:gd name="T0" fmla="*/ 745 w 745"/>
                  <a:gd name="T1" fmla="*/ 0 h 507"/>
                  <a:gd name="T2" fmla="*/ 38 w 745"/>
                  <a:gd name="T3" fmla="*/ 48 h 507"/>
                  <a:gd name="T4" fmla="*/ 0 w 745"/>
                  <a:gd name="T5" fmla="*/ 52 h 507"/>
                  <a:gd name="T6" fmla="*/ 0 w 745"/>
                  <a:gd name="T7" fmla="*/ 52 h 507"/>
                  <a:gd name="T8" fmla="*/ 0 w 745"/>
                  <a:gd name="T9" fmla="*/ 52 h 507"/>
                  <a:gd name="T10" fmla="*/ 4 w 745"/>
                  <a:gd name="T11" fmla="*/ 52 h 507"/>
                  <a:gd name="T12" fmla="*/ 0 w 745"/>
                  <a:gd name="T13" fmla="*/ 52 h 507"/>
                  <a:gd name="T14" fmla="*/ 0 w 745"/>
                  <a:gd name="T15" fmla="*/ 55 h 507"/>
                  <a:gd name="T16" fmla="*/ 665 w 745"/>
                  <a:gd name="T17" fmla="*/ 507 h 507"/>
                  <a:gd name="T18" fmla="*/ 665 w 745"/>
                  <a:gd name="T19" fmla="*/ 507 h 507"/>
                  <a:gd name="T20" fmla="*/ 665 w 745"/>
                  <a:gd name="T21" fmla="*/ 507 h 507"/>
                  <a:gd name="T22" fmla="*/ 665 w 745"/>
                  <a:gd name="T23" fmla="*/ 507 h 507"/>
                  <a:gd name="T24" fmla="*/ 665 w 745"/>
                  <a:gd name="T25" fmla="*/ 507 h 507"/>
                  <a:gd name="T26" fmla="*/ 665 w 745"/>
                  <a:gd name="T27" fmla="*/ 503 h 507"/>
                  <a:gd name="T28" fmla="*/ 34 w 745"/>
                  <a:gd name="T29" fmla="*/ 74 h 507"/>
                  <a:gd name="T30" fmla="*/ 4 w 745"/>
                  <a:gd name="T31" fmla="*/ 52 h 507"/>
                  <a:gd name="T32" fmla="*/ 745 w 745"/>
                  <a:gd name="T33" fmla="*/ 4 h 507"/>
                  <a:gd name="T34" fmla="*/ 745 w 745"/>
                  <a:gd name="T35" fmla="*/ 0 h 507"/>
                  <a:gd name="T36" fmla="*/ 741 w 745"/>
                  <a:gd name="T37" fmla="*/ 0 h 507"/>
                  <a:gd name="T38" fmla="*/ 745 w 745"/>
                  <a:gd name="T39" fmla="*/ 0 h 507"/>
                  <a:gd name="T40" fmla="*/ 745 w 745"/>
                  <a:gd name="T41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45" h="507">
                    <a:moveTo>
                      <a:pt x="745" y="0"/>
                    </a:moveTo>
                    <a:lnTo>
                      <a:pt x="38" y="4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7"/>
                    </a:lnTo>
                    <a:lnTo>
                      <a:pt x="665" y="503"/>
                    </a:lnTo>
                    <a:lnTo>
                      <a:pt x="34" y="74"/>
                    </a:lnTo>
                    <a:lnTo>
                      <a:pt x="4" y="52"/>
                    </a:lnTo>
                    <a:lnTo>
                      <a:pt x="745" y="4"/>
                    </a:lnTo>
                    <a:lnTo>
                      <a:pt x="745" y="0"/>
                    </a:lnTo>
                    <a:lnTo>
                      <a:pt x="741" y="0"/>
                    </a:lnTo>
                    <a:lnTo>
                      <a:pt x="745" y="0"/>
                    </a:lnTo>
                    <a:lnTo>
                      <a:pt x="7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35"/>
              <p:cNvSpPr>
                <a:spLocks/>
              </p:cNvSpPr>
              <p:nvPr/>
            </p:nvSpPr>
            <p:spPr bwMode="auto">
              <a:xfrm>
                <a:off x="2336" y="1638"/>
                <a:ext cx="893" cy="518"/>
              </a:xfrm>
              <a:custGeom>
                <a:avLst/>
                <a:gdLst>
                  <a:gd name="T0" fmla="*/ 821 w 893"/>
                  <a:gd name="T1" fmla="*/ 0 h 518"/>
                  <a:gd name="T2" fmla="*/ 0 w 893"/>
                  <a:gd name="T3" fmla="*/ 239 h 518"/>
                  <a:gd name="T4" fmla="*/ 821 w 893"/>
                  <a:gd name="T5" fmla="*/ 0 h 518"/>
                  <a:gd name="T6" fmla="*/ 893 w 893"/>
                  <a:gd name="T7" fmla="*/ 518 h 518"/>
                  <a:gd name="T8" fmla="*/ 821 w 893"/>
                  <a:gd name="T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3" h="518">
                    <a:moveTo>
                      <a:pt x="821" y="0"/>
                    </a:moveTo>
                    <a:lnTo>
                      <a:pt x="0" y="239"/>
                    </a:lnTo>
                    <a:lnTo>
                      <a:pt x="821" y="0"/>
                    </a:lnTo>
                    <a:lnTo>
                      <a:pt x="893" y="518"/>
                    </a:lnTo>
                    <a:lnTo>
                      <a:pt x="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36"/>
              <p:cNvSpPr>
                <a:spLocks/>
              </p:cNvSpPr>
              <p:nvPr/>
            </p:nvSpPr>
            <p:spPr bwMode="auto">
              <a:xfrm>
                <a:off x="2336" y="1638"/>
                <a:ext cx="893" cy="518"/>
              </a:xfrm>
              <a:custGeom>
                <a:avLst/>
                <a:gdLst>
                  <a:gd name="T0" fmla="*/ 821 w 893"/>
                  <a:gd name="T1" fmla="*/ 0 h 518"/>
                  <a:gd name="T2" fmla="*/ 0 w 893"/>
                  <a:gd name="T3" fmla="*/ 239 h 518"/>
                  <a:gd name="T4" fmla="*/ 821 w 893"/>
                  <a:gd name="T5" fmla="*/ 0 h 518"/>
                  <a:gd name="T6" fmla="*/ 893 w 893"/>
                  <a:gd name="T7" fmla="*/ 518 h 518"/>
                  <a:gd name="T8" fmla="*/ 821 w 893"/>
                  <a:gd name="T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3" h="518">
                    <a:moveTo>
                      <a:pt x="821" y="0"/>
                    </a:moveTo>
                    <a:lnTo>
                      <a:pt x="0" y="239"/>
                    </a:lnTo>
                    <a:lnTo>
                      <a:pt x="821" y="0"/>
                    </a:lnTo>
                    <a:lnTo>
                      <a:pt x="893" y="518"/>
                    </a:lnTo>
                    <a:lnTo>
                      <a:pt x="8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37"/>
              <p:cNvSpPr>
                <a:spLocks/>
              </p:cNvSpPr>
              <p:nvPr/>
            </p:nvSpPr>
            <p:spPr bwMode="auto">
              <a:xfrm>
                <a:off x="2332" y="1881"/>
                <a:ext cx="893" cy="279"/>
              </a:xfrm>
              <a:custGeom>
                <a:avLst/>
                <a:gdLst>
                  <a:gd name="T0" fmla="*/ 0 w 893"/>
                  <a:gd name="T1" fmla="*/ 0 h 279"/>
                  <a:gd name="T2" fmla="*/ 893 w 893"/>
                  <a:gd name="T3" fmla="*/ 279 h 279"/>
                  <a:gd name="T4" fmla="*/ 0 w 893"/>
                  <a:gd name="T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3" h="279">
                    <a:moveTo>
                      <a:pt x="0" y="0"/>
                    </a:moveTo>
                    <a:lnTo>
                      <a:pt x="893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38"/>
              <p:cNvSpPr>
                <a:spLocks/>
              </p:cNvSpPr>
              <p:nvPr/>
            </p:nvSpPr>
            <p:spPr bwMode="auto">
              <a:xfrm>
                <a:off x="2332" y="1881"/>
                <a:ext cx="893" cy="279"/>
              </a:xfrm>
              <a:custGeom>
                <a:avLst/>
                <a:gdLst>
                  <a:gd name="T0" fmla="*/ 0 w 893"/>
                  <a:gd name="T1" fmla="*/ 0 h 279"/>
                  <a:gd name="T2" fmla="*/ 893 w 893"/>
                  <a:gd name="T3" fmla="*/ 279 h 279"/>
                  <a:gd name="T4" fmla="*/ 0 w 893"/>
                  <a:gd name="T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3" h="279">
                    <a:moveTo>
                      <a:pt x="0" y="0"/>
                    </a:moveTo>
                    <a:lnTo>
                      <a:pt x="893" y="27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39"/>
              <p:cNvSpPr>
                <a:spLocks/>
              </p:cNvSpPr>
              <p:nvPr/>
            </p:nvSpPr>
            <p:spPr bwMode="auto">
              <a:xfrm>
                <a:off x="2323" y="1877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40"/>
              <p:cNvSpPr>
                <a:spLocks/>
              </p:cNvSpPr>
              <p:nvPr/>
            </p:nvSpPr>
            <p:spPr bwMode="auto">
              <a:xfrm>
                <a:off x="2323" y="1877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41"/>
              <p:cNvSpPr>
                <a:spLocks/>
              </p:cNvSpPr>
              <p:nvPr/>
            </p:nvSpPr>
            <p:spPr bwMode="auto">
              <a:xfrm>
                <a:off x="2691" y="2167"/>
                <a:ext cx="538" cy="595"/>
              </a:xfrm>
              <a:custGeom>
                <a:avLst/>
                <a:gdLst>
                  <a:gd name="T0" fmla="*/ 538 w 538"/>
                  <a:gd name="T1" fmla="*/ 0 h 595"/>
                  <a:gd name="T2" fmla="*/ 0 w 538"/>
                  <a:gd name="T3" fmla="*/ 595 h 595"/>
                  <a:gd name="T4" fmla="*/ 0 w 538"/>
                  <a:gd name="T5" fmla="*/ 595 h 595"/>
                  <a:gd name="T6" fmla="*/ 538 w 538"/>
                  <a:gd name="T7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8" h="595">
                    <a:moveTo>
                      <a:pt x="538" y="0"/>
                    </a:moveTo>
                    <a:lnTo>
                      <a:pt x="0" y="595"/>
                    </a:lnTo>
                    <a:lnTo>
                      <a:pt x="0" y="595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42"/>
              <p:cNvSpPr>
                <a:spLocks/>
              </p:cNvSpPr>
              <p:nvPr/>
            </p:nvSpPr>
            <p:spPr bwMode="auto">
              <a:xfrm>
                <a:off x="2691" y="2167"/>
                <a:ext cx="538" cy="595"/>
              </a:xfrm>
              <a:custGeom>
                <a:avLst/>
                <a:gdLst>
                  <a:gd name="T0" fmla="*/ 538 w 538"/>
                  <a:gd name="T1" fmla="*/ 0 h 595"/>
                  <a:gd name="T2" fmla="*/ 0 w 538"/>
                  <a:gd name="T3" fmla="*/ 595 h 595"/>
                  <a:gd name="T4" fmla="*/ 0 w 538"/>
                  <a:gd name="T5" fmla="*/ 595 h 595"/>
                  <a:gd name="T6" fmla="*/ 538 w 538"/>
                  <a:gd name="T7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8" h="595">
                    <a:moveTo>
                      <a:pt x="538" y="0"/>
                    </a:moveTo>
                    <a:lnTo>
                      <a:pt x="0" y="595"/>
                    </a:lnTo>
                    <a:lnTo>
                      <a:pt x="0" y="595"/>
                    </a:lnTo>
                    <a:lnTo>
                      <a:pt x="5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Rectangle 143"/>
              <p:cNvSpPr>
                <a:spLocks noChangeArrowheads="1"/>
              </p:cNvSpPr>
              <p:nvPr/>
            </p:nvSpPr>
            <p:spPr bwMode="auto">
              <a:xfrm>
                <a:off x="2687" y="2766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Rectangle 144"/>
              <p:cNvSpPr>
                <a:spLocks noChangeArrowheads="1"/>
              </p:cNvSpPr>
              <p:nvPr/>
            </p:nvSpPr>
            <p:spPr bwMode="auto">
              <a:xfrm>
                <a:off x="2687" y="2766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145"/>
              <p:cNvSpPr>
                <a:spLocks/>
              </p:cNvSpPr>
              <p:nvPr/>
            </p:nvSpPr>
            <p:spPr bwMode="auto">
              <a:xfrm>
                <a:off x="2251" y="2384"/>
                <a:ext cx="436" cy="378"/>
              </a:xfrm>
              <a:custGeom>
                <a:avLst/>
                <a:gdLst>
                  <a:gd name="T0" fmla="*/ 4 w 436"/>
                  <a:gd name="T1" fmla="*/ 0 h 378"/>
                  <a:gd name="T2" fmla="*/ 0 w 436"/>
                  <a:gd name="T3" fmla="*/ 4 h 378"/>
                  <a:gd name="T4" fmla="*/ 0 w 436"/>
                  <a:gd name="T5" fmla="*/ 4 h 378"/>
                  <a:gd name="T6" fmla="*/ 432 w 436"/>
                  <a:gd name="T7" fmla="*/ 378 h 378"/>
                  <a:gd name="T8" fmla="*/ 432 w 436"/>
                  <a:gd name="T9" fmla="*/ 378 h 378"/>
                  <a:gd name="T10" fmla="*/ 436 w 436"/>
                  <a:gd name="T11" fmla="*/ 378 h 378"/>
                  <a:gd name="T12" fmla="*/ 224 w 436"/>
                  <a:gd name="T13" fmla="*/ 195 h 378"/>
                  <a:gd name="T14" fmla="*/ 4 w 436"/>
                  <a:gd name="T15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378">
                    <a:moveTo>
                      <a:pt x="4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2" y="378"/>
                    </a:lnTo>
                    <a:lnTo>
                      <a:pt x="432" y="378"/>
                    </a:lnTo>
                    <a:lnTo>
                      <a:pt x="436" y="378"/>
                    </a:lnTo>
                    <a:lnTo>
                      <a:pt x="224" y="19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146"/>
              <p:cNvSpPr>
                <a:spLocks/>
              </p:cNvSpPr>
              <p:nvPr/>
            </p:nvSpPr>
            <p:spPr bwMode="auto">
              <a:xfrm>
                <a:off x="2251" y="2384"/>
                <a:ext cx="436" cy="378"/>
              </a:xfrm>
              <a:custGeom>
                <a:avLst/>
                <a:gdLst>
                  <a:gd name="T0" fmla="*/ 4 w 436"/>
                  <a:gd name="T1" fmla="*/ 0 h 378"/>
                  <a:gd name="T2" fmla="*/ 0 w 436"/>
                  <a:gd name="T3" fmla="*/ 4 h 378"/>
                  <a:gd name="T4" fmla="*/ 0 w 436"/>
                  <a:gd name="T5" fmla="*/ 4 h 378"/>
                  <a:gd name="T6" fmla="*/ 432 w 436"/>
                  <a:gd name="T7" fmla="*/ 378 h 378"/>
                  <a:gd name="T8" fmla="*/ 432 w 436"/>
                  <a:gd name="T9" fmla="*/ 378 h 378"/>
                  <a:gd name="T10" fmla="*/ 436 w 436"/>
                  <a:gd name="T11" fmla="*/ 378 h 378"/>
                  <a:gd name="T12" fmla="*/ 224 w 436"/>
                  <a:gd name="T13" fmla="*/ 195 h 378"/>
                  <a:gd name="T14" fmla="*/ 4 w 436"/>
                  <a:gd name="T15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378">
                    <a:moveTo>
                      <a:pt x="4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2" y="378"/>
                    </a:lnTo>
                    <a:lnTo>
                      <a:pt x="432" y="378"/>
                    </a:lnTo>
                    <a:lnTo>
                      <a:pt x="436" y="378"/>
                    </a:lnTo>
                    <a:lnTo>
                      <a:pt x="224" y="19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Rectangle 147"/>
              <p:cNvSpPr>
                <a:spLocks noChangeArrowheads="1"/>
              </p:cNvSpPr>
              <p:nvPr/>
            </p:nvSpPr>
            <p:spPr bwMode="auto">
              <a:xfrm>
                <a:off x="2247" y="238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148"/>
              <p:cNvSpPr>
                <a:spLocks/>
              </p:cNvSpPr>
              <p:nvPr/>
            </p:nvSpPr>
            <p:spPr bwMode="auto">
              <a:xfrm>
                <a:off x="2247" y="23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Rectangle 149"/>
              <p:cNvSpPr>
                <a:spLocks noChangeArrowheads="1"/>
              </p:cNvSpPr>
              <p:nvPr/>
            </p:nvSpPr>
            <p:spPr bwMode="auto">
              <a:xfrm>
                <a:off x="3233" y="2153"/>
                <a:ext cx="1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Rectangle 150"/>
              <p:cNvSpPr>
                <a:spLocks noChangeArrowheads="1"/>
              </p:cNvSpPr>
              <p:nvPr/>
            </p:nvSpPr>
            <p:spPr bwMode="auto">
              <a:xfrm>
                <a:off x="3233" y="2153"/>
                <a:ext cx="1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151"/>
              <p:cNvSpPr>
                <a:spLocks/>
              </p:cNvSpPr>
              <p:nvPr/>
            </p:nvSpPr>
            <p:spPr bwMode="auto">
              <a:xfrm>
                <a:off x="2683" y="2160"/>
                <a:ext cx="546" cy="841"/>
              </a:xfrm>
              <a:custGeom>
                <a:avLst/>
                <a:gdLst>
                  <a:gd name="T0" fmla="*/ 546 w 546"/>
                  <a:gd name="T1" fmla="*/ 0 h 841"/>
                  <a:gd name="T2" fmla="*/ 542 w 546"/>
                  <a:gd name="T3" fmla="*/ 4 h 841"/>
                  <a:gd name="T4" fmla="*/ 453 w 546"/>
                  <a:gd name="T5" fmla="*/ 99 h 841"/>
                  <a:gd name="T6" fmla="*/ 4 w 546"/>
                  <a:gd name="T7" fmla="*/ 602 h 841"/>
                  <a:gd name="T8" fmla="*/ 0 w 546"/>
                  <a:gd name="T9" fmla="*/ 602 h 841"/>
                  <a:gd name="T10" fmla="*/ 0 w 546"/>
                  <a:gd name="T11" fmla="*/ 602 h 841"/>
                  <a:gd name="T12" fmla="*/ 4 w 546"/>
                  <a:gd name="T13" fmla="*/ 606 h 841"/>
                  <a:gd name="T14" fmla="*/ 4 w 546"/>
                  <a:gd name="T15" fmla="*/ 606 h 841"/>
                  <a:gd name="T16" fmla="*/ 364 w 546"/>
                  <a:gd name="T17" fmla="*/ 841 h 841"/>
                  <a:gd name="T18" fmla="*/ 364 w 546"/>
                  <a:gd name="T19" fmla="*/ 841 h 841"/>
                  <a:gd name="T20" fmla="*/ 364 w 546"/>
                  <a:gd name="T21" fmla="*/ 837 h 841"/>
                  <a:gd name="T22" fmla="*/ 322 w 546"/>
                  <a:gd name="T23" fmla="*/ 812 h 841"/>
                  <a:gd name="T24" fmla="*/ 8 w 546"/>
                  <a:gd name="T25" fmla="*/ 602 h 841"/>
                  <a:gd name="T26" fmla="*/ 546 w 546"/>
                  <a:gd name="T27" fmla="*/ 7 h 841"/>
                  <a:gd name="T28" fmla="*/ 546 w 546"/>
                  <a:gd name="T29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6" h="841">
                    <a:moveTo>
                      <a:pt x="546" y="0"/>
                    </a:moveTo>
                    <a:lnTo>
                      <a:pt x="542" y="4"/>
                    </a:lnTo>
                    <a:lnTo>
                      <a:pt x="453" y="99"/>
                    </a:lnTo>
                    <a:lnTo>
                      <a:pt x="4" y="602"/>
                    </a:lnTo>
                    <a:lnTo>
                      <a:pt x="0" y="602"/>
                    </a:lnTo>
                    <a:lnTo>
                      <a:pt x="0" y="602"/>
                    </a:lnTo>
                    <a:lnTo>
                      <a:pt x="4" y="606"/>
                    </a:lnTo>
                    <a:lnTo>
                      <a:pt x="4" y="606"/>
                    </a:lnTo>
                    <a:lnTo>
                      <a:pt x="364" y="841"/>
                    </a:lnTo>
                    <a:lnTo>
                      <a:pt x="364" y="841"/>
                    </a:lnTo>
                    <a:lnTo>
                      <a:pt x="364" y="837"/>
                    </a:lnTo>
                    <a:lnTo>
                      <a:pt x="322" y="812"/>
                    </a:lnTo>
                    <a:lnTo>
                      <a:pt x="8" y="602"/>
                    </a:lnTo>
                    <a:lnTo>
                      <a:pt x="546" y="7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152"/>
              <p:cNvSpPr>
                <a:spLocks/>
              </p:cNvSpPr>
              <p:nvPr/>
            </p:nvSpPr>
            <p:spPr bwMode="auto">
              <a:xfrm>
                <a:off x="2683" y="2160"/>
                <a:ext cx="546" cy="841"/>
              </a:xfrm>
              <a:custGeom>
                <a:avLst/>
                <a:gdLst>
                  <a:gd name="T0" fmla="*/ 546 w 546"/>
                  <a:gd name="T1" fmla="*/ 0 h 841"/>
                  <a:gd name="T2" fmla="*/ 542 w 546"/>
                  <a:gd name="T3" fmla="*/ 4 h 841"/>
                  <a:gd name="T4" fmla="*/ 453 w 546"/>
                  <a:gd name="T5" fmla="*/ 99 h 841"/>
                  <a:gd name="T6" fmla="*/ 4 w 546"/>
                  <a:gd name="T7" fmla="*/ 602 h 841"/>
                  <a:gd name="T8" fmla="*/ 0 w 546"/>
                  <a:gd name="T9" fmla="*/ 602 h 841"/>
                  <a:gd name="T10" fmla="*/ 0 w 546"/>
                  <a:gd name="T11" fmla="*/ 602 h 841"/>
                  <a:gd name="T12" fmla="*/ 4 w 546"/>
                  <a:gd name="T13" fmla="*/ 606 h 841"/>
                  <a:gd name="T14" fmla="*/ 4 w 546"/>
                  <a:gd name="T15" fmla="*/ 606 h 841"/>
                  <a:gd name="T16" fmla="*/ 364 w 546"/>
                  <a:gd name="T17" fmla="*/ 841 h 841"/>
                  <a:gd name="T18" fmla="*/ 364 w 546"/>
                  <a:gd name="T19" fmla="*/ 841 h 841"/>
                  <a:gd name="T20" fmla="*/ 364 w 546"/>
                  <a:gd name="T21" fmla="*/ 837 h 841"/>
                  <a:gd name="T22" fmla="*/ 322 w 546"/>
                  <a:gd name="T23" fmla="*/ 812 h 841"/>
                  <a:gd name="T24" fmla="*/ 8 w 546"/>
                  <a:gd name="T25" fmla="*/ 602 h 841"/>
                  <a:gd name="T26" fmla="*/ 546 w 546"/>
                  <a:gd name="T27" fmla="*/ 7 h 841"/>
                  <a:gd name="T28" fmla="*/ 546 w 546"/>
                  <a:gd name="T29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6" h="841">
                    <a:moveTo>
                      <a:pt x="546" y="0"/>
                    </a:moveTo>
                    <a:lnTo>
                      <a:pt x="542" y="4"/>
                    </a:lnTo>
                    <a:lnTo>
                      <a:pt x="453" y="99"/>
                    </a:lnTo>
                    <a:lnTo>
                      <a:pt x="4" y="602"/>
                    </a:lnTo>
                    <a:lnTo>
                      <a:pt x="0" y="602"/>
                    </a:lnTo>
                    <a:lnTo>
                      <a:pt x="0" y="602"/>
                    </a:lnTo>
                    <a:lnTo>
                      <a:pt x="4" y="606"/>
                    </a:lnTo>
                    <a:lnTo>
                      <a:pt x="4" y="606"/>
                    </a:lnTo>
                    <a:lnTo>
                      <a:pt x="364" y="841"/>
                    </a:lnTo>
                    <a:lnTo>
                      <a:pt x="364" y="841"/>
                    </a:lnTo>
                    <a:lnTo>
                      <a:pt x="364" y="837"/>
                    </a:lnTo>
                    <a:lnTo>
                      <a:pt x="322" y="812"/>
                    </a:lnTo>
                    <a:lnTo>
                      <a:pt x="8" y="602"/>
                    </a:lnTo>
                    <a:lnTo>
                      <a:pt x="546" y="7"/>
                    </a:lnTo>
                    <a:lnTo>
                      <a:pt x="5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153"/>
              <p:cNvSpPr>
                <a:spLocks/>
              </p:cNvSpPr>
              <p:nvPr/>
            </p:nvSpPr>
            <p:spPr bwMode="auto">
              <a:xfrm>
                <a:off x="3233" y="2160"/>
                <a:ext cx="5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  <a:gd name="T3" fmla="*/ 5 w 5"/>
                  <a:gd name="T4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Freeform 154"/>
              <p:cNvSpPr>
                <a:spLocks/>
              </p:cNvSpPr>
              <p:nvPr/>
            </p:nvSpPr>
            <p:spPr bwMode="auto">
              <a:xfrm>
                <a:off x="3233" y="2160"/>
                <a:ext cx="5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  <a:gd name="T3" fmla="*/ 5 w 5"/>
                  <a:gd name="T4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155"/>
              <p:cNvSpPr>
                <a:spLocks noEditPoints="1"/>
              </p:cNvSpPr>
              <p:nvPr/>
            </p:nvSpPr>
            <p:spPr bwMode="auto">
              <a:xfrm>
                <a:off x="2247" y="1877"/>
                <a:ext cx="982" cy="511"/>
              </a:xfrm>
              <a:custGeom>
                <a:avLst/>
                <a:gdLst>
                  <a:gd name="T0" fmla="*/ 4 w 982"/>
                  <a:gd name="T1" fmla="*/ 507 h 511"/>
                  <a:gd name="T2" fmla="*/ 85 w 982"/>
                  <a:gd name="T3" fmla="*/ 4 h 511"/>
                  <a:gd name="T4" fmla="*/ 978 w 982"/>
                  <a:gd name="T5" fmla="*/ 283 h 511"/>
                  <a:gd name="T6" fmla="*/ 830 w 982"/>
                  <a:gd name="T7" fmla="*/ 316 h 511"/>
                  <a:gd name="T8" fmla="*/ 4 w 982"/>
                  <a:gd name="T9" fmla="*/ 507 h 511"/>
                  <a:gd name="T10" fmla="*/ 89 w 982"/>
                  <a:gd name="T11" fmla="*/ 0 h 511"/>
                  <a:gd name="T12" fmla="*/ 85 w 982"/>
                  <a:gd name="T13" fmla="*/ 0 h 511"/>
                  <a:gd name="T14" fmla="*/ 85 w 982"/>
                  <a:gd name="T15" fmla="*/ 4 h 511"/>
                  <a:gd name="T16" fmla="*/ 85 w 982"/>
                  <a:gd name="T17" fmla="*/ 4 h 511"/>
                  <a:gd name="T18" fmla="*/ 80 w 982"/>
                  <a:gd name="T19" fmla="*/ 4 h 511"/>
                  <a:gd name="T20" fmla="*/ 0 w 982"/>
                  <a:gd name="T21" fmla="*/ 503 h 511"/>
                  <a:gd name="T22" fmla="*/ 0 w 982"/>
                  <a:gd name="T23" fmla="*/ 507 h 511"/>
                  <a:gd name="T24" fmla="*/ 0 w 982"/>
                  <a:gd name="T25" fmla="*/ 507 h 511"/>
                  <a:gd name="T26" fmla="*/ 0 w 982"/>
                  <a:gd name="T27" fmla="*/ 507 h 511"/>
                  <a:gd name="T28" fmla="*/ 0 w 982"/>
                  <a:gd name="T29" fmla="*/ 511 h 511"/>
                  <a:gd name="T30" fmla="*/ 4 w 982"/>
                  <a:gd name="T31" fmla="*/ 511 h 511"/>
                  <a:gd name="T32" fmla="*/ 8 w 982"/>
                  <a:gd name="T33" fmla="*/ 507 h 511"/>
                  <a:gd name="T34" fmla="*/ 8 w 982"/>
                  <a:gd name="T35" fmla="*/ 507 h 511"/>
                  <a:gd name="T36" fmla="*/ 978 w 982"/>
                  <a:gd name="T37" fmla="*/ 287 h 511"/>
                  <a:gd name="T38" fmla="*/ 982 w 982"/>
                  <a:gd name="T39" fmla="*/ 283 h 511"/>
                  <a:gd name="T40" fmla="*/ 982 w 982"/>
                  <a:gd name="T41" fmla="*/ 283 h 511"/>
                  <a:gd name="T42" fmla="*/ 982 w 982"/>
                  <a:gd name="T43" fmla="*/ 283 h 511"/>
                  <a:gd name="T44" fmla="*/ 982 w 982"/>
                  <a:gd name="T45" fmla="*/ 279 h 511"/>
                  <a:gd name="T46" fmla="*/ 982 w 982"/>
                  <a:gd name="T47" fmla="*/ 279 h 511"/>
                  <a:gd name="T48" fmla="*/ 453 w 982"/>
                  <a:gd name="T49" fmla="*/ 114 h 511"/>
                  <a:gd name="T50" fmla="*/ 89 w 982"/>
                  <a:gd name="T51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82" h="511">
                    <a:moveTo>
                      <a:pt x="4" y="507"/>
                    </a:moveTo>
                    <a:lnTo>
                      <a:pt x="85" y="4"/>
                    </a:lnTo>
                    <a:lnTo>
                      <a:pt x="978" y="283"/>
                    </a:lnTo>
                    <a:lnTo>
                      <a:pt x="830" y="316"/>
                    </a:lnTo>
                    <a:lnTo>
                      <a:pt x="4" y="507"/>
                    </a:lnTo>
                    <a:close/>
                    <a:moveTo>
                      <a:pt x="89" y="0"/>
                    </a:moveTo>
                    <a:lnTo>
                      <a:pt x="85" y="0"/>
                    </a:lnTo>
                    <a:lnTo>
                      <a:pt x="85" y="4"/>
                    </a:lnTo>
                    <a:lnTo>
                      <a:pt x="85" y="4"/>
                    </a:lnTo>
                    <a:lnTo>
                      <a:pt x="80" y="4"/>
                    </a:lnTo>
                    <a:lnTo>
                      <a:pt x="0" y="503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11"/>
                    </a:lnTo>
                    <a:lnTo>
                      <a:pt x="4" y="511"/>
                    </a:lnTo>
                    <a:lnTo>
                      <a:pt x="8" y="507"/>
                    </a:lnTo>
                    <a:lnTo>
                      <a:pt x="8" y="507"/>
                    </a:lnTo>
                    <a:lnTo>
                      <a:pt x="978" y="287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79"/>
                    </a:lnTo>
                    <a:lnTo>
                      <a:pt x="982" y="279"/>
                    </a:lnTo>
                    <a:lnTo>
                      <a:pt x="453" y="114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156"/>
              <p:cNvSpPr>
                <a:spLocks noEditPoints="1"/>
              </p:cNvSpPr>
              <p:nvPr/>
            </p:nvSpPr>
            <p:spPr bwMode="auto">
              <a:xfrm>
                <a:off x="2247" y="1877"/>
                <a:ext cx="982" cy="511"/>
              </a:xfrm>
              <a:custGeom>
                <a:avLst/>
                <a:gdLst>
                  <a:gd name="T0" fmla="*/ 4 w 982"/>
                  <a:gd name="T1" fmla="*/ 507 h 511"/>
                  <a:gd name="T2" fmla="*/ 85 w 982"/>
                  <a:gd name="T3" fmla="*/ 4 h 511"/>
                  <a:gd name="T4" fmla="*/ 978 w 982"/>
                  <a:gd name="T5" fmla="*/ 283 h 511"/>
                  <a:gd name="T6" fmla="*/ 830 w 982"/>
                  <a:gd name="T7" fmla="*/ 316 h 511"/>
                  <a:gd name="T8" fmla="*/ 4 w 982"/>
                  <a:gd name="T9" fmla="*/ 507 h 511"/>
                  <a:gd name="T10" fmla="*/ 89 w 982"/>
                  <a:gd name="T11" fmla="*/ 0 h 511"/>
                  <a:gd name="T12" fmla="*/ 85 w 982"/>
                  <a:gd name="T13" fmla="*/ 0 h 511"/>
                  <a:gd name="T14" fmla="*/ 85 w 982"/>
                  <a:gd name="T15" fmla="*/ 4 h 511"/>
                  <a:gd name="T16" fmla="*/ 85 w 982"/>
                  <a:gd name="T17" fmla="*/ 4 h 511"/>
                  <a:gd name="T18" fmla="*/ 80 w 982"/>
                  <a:gd name="T19" fmla="*/ 4 h 511"/>
                  <a:gd name="T20" fmla="*/ 0 w 982"/>
                  <a:gd name="T21" fmla="*/ 503 h 511"/>
                  <a:gd name="T22" fmla="*/ 0 w 982"/>
                  <a:gd name="T23" fmla="*/ 507 h 511"/>
                  <a:gd name="T24" fmla="*/ 0 w 982"/>
                  <a:gd name="T25" fmla="*/ 507 h 511"/>
                  <a:gd name="T26" fmla="*/ 0 w 982"/>
                  <a:gd name="T27" fmla="*/ 507 h 511"/>
                  <a:gd name="T28" fmla="*/ 0 w 982"/>
                  <a:gd name="T29" fmla="*/ 511 h 511"/>
                  <a:gd name="T30" fmla="*/ 4 w 982"/>
                  <a:gd name="T31" fmla="*/ 511 h 511"/>
                  <a:gd name="T32" fmla="*/ 8 w 982"/>
                  <a:gd name="T33" fmla="*/ 507 h 511"/>
                  <a:gd name="T34" fmla="*/ 8 w 982"/>
                  <a:gd name="T35" fmla="*/ 507 h 511"/>
                  <a:gd name="T36" fmla="*/ 978 w 982"/>
                  <a:gd name="T37" fmla="*/ 287 h 511"/>
                  <a:gd name="T38" fmla="*/ 982 w 982"/>
                  <a:gd name="T39" fmla="*/ 283 h 511"/>
                  <a:gd name="T40" fmla="*/ 982 w 982"/>
                  <a:gd name="T41" fmla="*/ 283 h 511"/>
                  <a:gd name="T42" fmla="*/ 982 w 982"/>
                  <a:gd name="T43" fmla="*/ 283 h 511"/>
                  <a:gd name="T44" fmla="*/ 982 w 982"/>
                  <a:gd name="T45" fmla="*/ 279 h 511"/>
                  <a:gd name="T46" fmla="*/ 982 w 982"/>
                  <a:gd name="T47" fmla="*/ 279 h 511"/>
                  <a:gd name="T48" fmla="*/ 453 w 982"/>
                  <a:gd name="T49" fmla="*/ 114 h 511"/>
                  <a:gd name="T50" fmla="*/ 89 w 982"/>
                  <a:gd name="T51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82" h="511">
                    <a:moveTo>
                      <a:pt x="4" y="507"/>
                    </a:moveTo>
                    <a:lnTo>
                      <a:pt x="85" y="4"/>
                    </a:lnTo>
                    <a:lnTo>
                      <a:pt x="978" y="283"/>
                    </a:lnTo>
                    <a:lnTo>
                      <a:pt x="830" y="316"/>
                    </a:lnTo>
                    <a:lnTo>
                      <a:pt x="4" y="507"/>
                    </a:lnTo>
                    <a:moveTo>
                      <a:pt x="89" y="0"/>
                    </a:moveTo>
                    <a:lnTo>
                      <a:pt x="85" y="0"/>
                    </a:lnTo>
                    <a:lnTo>
                      <a:pt x="85" y="4"/>
                    </a:lnTo>
                    <a:lnTo>
                      <a:pt x="85" y="4"/>
                    </a:lnTo>
                    <a:lnTo>
                      <a:pt x="80" y="4"/>
                    </a:lnTo>
                    <a:lnTo>
                      <a:pt x="0" y="503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07"/>
                    </a:lnTo>
                    <a:lnTo>
                      <a:pt x="0" y="511"/>
                    </a:lnTo>
                    <a:lnTo>
                      <a:pt x="4" y="511"/>
                    </a:lnTo>
                    <a:lnTo>
                      <a:pt x="8" y="507"/>
                    </a:lnTo>
                    <a:lnTo>
                      <a:pt x="8" y="507"/>
                    </a:lnTo>
                    <a:lnTo>
                      <a:pt x="978" y="287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83"/>
                    </a:lnTo>
                    <a:lnTo>
                      <a:pt x="982" y="279"/>
                    </a:lnTo>
                    <a:lnTo>
                      <a:pt x="982" y="279"/>
                    </a:lnTo>
                    <a:lnTo>
                      <a:pt x="453" y="114"/>
                    </a:lnTo>
                    <a:lnTo>
                      <a:pt x="8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157"/>
              <p:cNvSpPr>
                <a:spLocks/>
              </p:cNvSpPr>
              <p:nvPr/>
            </p:nvSpPr>
            <p:spPr bwMode="auto">
              <a:xfrm>
                <a:off x="3047" y="2160"/>
                <a:ext cx="953" cy="845"/>
              </a:xfrm>
              <a:custGeom>
                <a:avLst/>
                <a:gdLst>
                  <a:gd name="T0" fmla="*/ 182 w 953"/>
                  <a:gd name="T1" fmla="*/ 0 h 845"/>
                  <a:gd name="T2" fmla="*/ 182 w 953"/>
                  <a:gd name="T3" fmla="*/ 0 h 845"/>
                  <a:gd name="T4" fmla="*/ 182 w 953"/>
                  <a:gd name="T5" fmla="*/ 0 h 845"/>
                  <a:gd name="T6" fmla="*/ 182 w 953"/>
                  <a:gd name="T7" fmla="*/ 7 h 845"/>
                  <a:gd name="T8" fmla="*/ 0 w 953"/>
                  <a:gd name="T9" fmla="*/ 837 h 845"/>
                  <a:gd name="T10" fmla="*/ 4 w 953"/>
                  <a:gd name="T11" fmla="*/ 841 h 845"/>
                  <a:gd name="T12" fmla="*/ 4 w 953"/>
                  <a:gd name="T13" fmla="*/ 837 h 845"/>
                  <a:gd name="T14" fmla="*/ 4 w 953"/>
                  <a:gd name="T15" fmla="*/ 841 h 845"/>
                  <a:gd name="T16" fmla="*/ 4 w 953"/>
                  <a:gd name="T17" fmla="*/ 845 h 845"/>
                  <a:gd name="T18" fmla="*/ 949 w 953"/>
                  <a:gd name="T19" fmla="*/ 683 h 845"/>
                  <a:gd name="T20" fmla="*/ 953 w 953"/>
                  <a:gd name="T21" fmla="*/ 683 h 845"/>
                  <a:gd name="T22" fmla="*/ 949 w 953"/>
                  <a:gd name="T23" fmla="*/ 680 h 845"/>
                  <a:gd name="T24" fmla="*/ 4 w 953"/>
                  <a:gd name="T25" fmla="*/ 841 h 845"/>
                  <a:gd name="T26" fmla="*/ 186 w 953"/>
                  <a:gd name="T27" fmla="*/ 4 h 845"/>
                  <a:gd name="T28" fmla="*/ 182 w 953"/>
                  <a:gd name="T29" fmla="*/ 0 h 845"/>
                  <a:gd name="T30" fmla="*/ 182 w 953"/>
                  <a:gd name="T31" fmla="*/ 0 h 845"/>
                  <a:gd name="T32" fmla="*/ 182 w 953"/>
                  <a:gd name="T33" fmla="*/ 0 h 845"/>
                  <a:gd name="T34" fmla="*/ 182 w 953"/>
                  <a:gd name="T35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3" h="845">
                    <a:moveTo>
                      <a:pt x="182" y="0"/>
                    </a:moveTo>
                    <a:lnTo>
                      <a:pt x="182" y="0"/>
                    </a:lnTo>
                    <a:lnTo>
                      <a:pt x="182" y="0"/>
                    </a:lnTo>
                    <a:lnTo>
                      <a:pt x="182" y="7"/>
                    </a:lnTo>
                    <a:lnTo>
                      <a:pt x="0" y="837"/>
                    </a:lnTo>
                    <a:lnTo>
                      <a:pt x="4" y="841"/>
                    </a:lnTo>
                    <a:lnTo>
                      <a:pt x="4" y="837"/>
                    </a:lnTo>
                    <a:lnTo>
                      <a:pt x="4" y="841"/>
                    </a:lnTo>
                    <a:lnTo>
                      <a:pt x="4" y="845"/>
                    </a:lnTo>
                    <a:lnTo>
                      <a:pt x="949" y="683"/>
                    </a:lnTo>
                    <a:lnTo>
                      <a:pt x="953" y="683"/>
                    </a:lnTo>
                    <a:lnTo>
                      <a:pt x="949" y="680"/>
                    </a:lnTo>
                    <a:lnTo>
                      <a:pt x="4" y="841"/>
                    </a:lnTo>
                    <a:lnTo>
                      <a:pt x="186" y="4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158"/>
              <p:cNvSpPr>
                <a:spLocks/>
              </p:cNvSpPr>
              <p:nvPr/>
            </p:nvSpPr>
            <p:spPr bwMode="auto">
              <a:xfrm>
                <a:off x="3047" y="2160"/>
                <a:ext cx="953" cy="845"/>
              </a:xfrm>
              <a:custGeom>
                <a:avLst/>
                <a:gdLst>
                  <a:gd name="T0" fmla="*/ 182 w 953"/>
                  <a:gd name="T1" fmla="*/ 0 h 845"/>
                  <a:gd name="T2" fmla="*/ 182 w 953"/>
                  <a:gd name="T3" fmla="*/ 0 h 845"/>
                  <a:gd name="T4" fmla="*/ 182 w 953"/>
                  <a:gd name="T5" fmla="*/ 0 h 845"/>
                  <a:gd name="T6" fmla="*/ 182 w 953"/>
                  <a:gd name="T7" fmla="*/ 7 h 845"/>
                  <a:gd name="T8" fmla="*/ 0 w 953"/>
                  <a:gd name="T9" fmla="*/ 837 h 845"/>
                  <a:gd name="T10" fmla="*/ 4 w 953"/>
                  <a:gd name="T11" fmla="*/ 841 h 845"/>
                  <a:gd name="T12" fmla="*/ 4 w 953"/>
                  <a:gd name="T13" fmla="*/ 837 h 845"/>
                  <a:gd name="T14" fmla="*/ 4 w 953"/>
                  <a:gd name="T15" fmla="*/ 841 h 845"/>
                  <a:gd name="T16" fmla="*/ 4 w 953"/>
                  <a:gd name="T17" fmla="*/ 845 h 845"/>
                  <a:gd name="T18" fmla="*/ 949 w 953"/>
                  <a:gd name="T19" fmla="*/ 683 h 845"/>
                  <a:gd name="T20" fmla="*/ 953 w 953"/>
                  <a:gd name="T21" fmla="*/ 683 h 845"/>
                  <a:gd name="T22" fmla="*/ 949 w 953"/>
                  <a:gd name="T23" fmla="*/ 680 h 845"/>
                  <a:gd name="T24" fmla="*/ 4 w 953"/>
                  <a:gd name="T25" fmla="*/ 841 h 845"/>
                  <a:gd name="T26" fmla="*/ 186 w 953"/>
                  <a:gd name="T27" fmla="*/ 4 h 845"/>
                  <a:gd name="T28" fmla="*/ 182 w 953"/>
                  <a:gd name="T29" fmla="*/ 0 h 845"/>
                  <a:gd name="T30" fmla="*/ 182 w 953"/>
                  <a:gd name="T31" fmla="*/ 0 h 845"/>
                  <a:gd name="T32" fmla="*/ 182 w 953"/>
                  <a:gd name="T33" fmla="*/ 0 h 845"/>
                  <a:gd name="T34" fmla="*/ 182 w 953"/>
                  <a:gd name="T35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3" h="845">
                    <a:moveTo>
                      <a:pt x="182" y="0"/>
                    </a:moveTo>
                    <a:lnTo>
                      <a:pt x="182" y="0"/>
                    </a:lnTo>
                    <a:lnTo>
                      <a:pt x="182" y="0"/>
                    </a:lnTo>
                    <a:lnTo>
                      <a:pt x="182" y="7"/>
                    </a:lnTo>
                    <a:lnTo>
                      <a:pt x="0" y="837"/>
                    </a:lnTo>
                    <a:lnTo>
                      <a:pt x="4" y="841"/>
                    </a:lnTo>
                    <a:lnTo>
                      <a:pt x="4" y="837"/>
                    </a:lnTo>
                    <a:lnTo>
                      <a:pt x="4" y="841"/>
                    </a:lnTo>
                    <a:lnTo>
                      <a:pt x="4" y="845"/>
                    </a:lnTo>
                    <a:lnTo>
                      <a:pt x="949" y="683"/>
                    </a:lnTo>
                    <a:lnTo>
                      <a:pt x="953" y="683"/>
                    </a:lnTo>
                    <a:lnTo>
                      <a:pt x="949" y="680"/>
                    </a:lnTo>
                    <a:lnTo>
                      <a:pt x="4" y="841"/>
                    </a:lnTo>
                    <a:lnTo>
                      <a:pt x="186" y="4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Rectangle 159"/>
              <p:cNvSpPr>
                <a:spLocks noChangeArrowheads="1"/>
              </p:cNvSpPr>
              <p:nvPr/>
            </p:nvSpPr>
            <p:spPr bwMode="auto">
              <a:xfrm>
                <a:off x="4004" y="2843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Rectangle 160"/>
              <p:cNvSpPr>
                <a:spLocks noChangeArrowheads="1"/>
              </p:cNvSpPr>
              <p:nvPr/>
            </p:nvSpPr>
            <p:spPr bwMode="auto">
              <a:xfrm>
                <a:off x="4004" y="2843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161"/>
              <p:cNvSpPr>
                <a:spLocks/>
              </p:cNvSpPr>
              <p:nvPr/>
            </p:nvSpPr>
            <p:spPr bwMode="auto">
              <a:xfrm>
                <a:off x="185" y="1569"/>
                <a:ext cx="152" cy="323"/>
              </a:xfrm>
              <a:custGeom>
                <a:avLst/>
                <a:gdLst>
                  <a:gd name="T0" fmla="*/ 0 w 152"/>
                  <a:gd name="T1" fmla="*/ 0 h 323"/>
                  <a:gd name="T2" fmla="*/ 152 w 152"/>
                  <a:gd name="T3" fmla="*/ 47 h 323"/>
                  <a:gd name="T4" fmla="*/ 0 w 152"/>
                  <a:gd name="T5" fmla="*/ 323 h 323"/>
                  <a:gd name="T6" fmla="*/ 152 w 152"/>
                  <a:gd name="T7" fmla="*/ 47 h 323"/>
                  <a:gd name="T8" fmla="*/ 0 w 152"/>
                  <a:gd name="T9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23">
                    <a:moveTo>
                      <a:pt x="0" y="0"/>
                    </a:moveTo>
                    <a:lnTo>
                      <a:pt x="152" y="47"/>
                    </a:lnTo>
                    <a:lnTo>
                      <a:pt x="0" y="323"/>
                    </a:lnTo>
                    <a:lnTo>
                      <a:pt x="152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Freeform 162"/>
              <p:cNvSpPr>
                <a:spLocks/>
              </p:cNvSpPr>
              <p:nvPr/>
            </p:nvSpPr>
            <p:spPr bwMode="auto">
              <a:xfrm>
                <a:off x="185" y="1569"/>
                <a:ext cx="152" cy="323"/>
              </a:xfrm>
              <a:custGeom>
                <a:avLst/>
                <a:gdLst>
                  <a:gd name="T0" fmla="*/ 0 w 152"/>
                  <a:gd name="T1" fmla="*/ 0 h 323"/>
                  <a:gd name="T2" fmla="*/ 152 w 152"/>
                  <a:gd name="T3" fmla="*/ 47 h 323"/>
                  <a:gd name="T4" fmla="*/ 0 w 152"/>
                  <a:gd name="T5" fmla="*/ 323 h 323"/>
                  <a:gd name="T6" fmla="*/ 152 w 152"/>
                  <a:gd name="T7" fmla="*/ 47 h 323"/>
                  <a:gd name="T8" fmla="*/ 0 w 152"/>
                  <a:gd name="T9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23">
                    <a:moveTo>
                      <a:pt x="0" y="0"/>
                    </a:moveTo>
                    <a:lnTo>
                      <a:pt x="152" y="47"/>
                    </a:lnTo>
                    <a:lnTo>
                      <a:pt x="0" y="323"/>
                    </a:lnTo>
                    <a:lnTo>
                      <a:pt x="152" y="4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163"/>
              <p:cNvSpPr>
                <a:spLocks/>
              </p:cNvSpPr>
              <p:nvPr/>
            </p:nvSpPr>
            <p:spPr bwMode="auto">
              <a:xfrm>
                <a:off x="185" y="1616"/>
                <a:ext cx="156" cy="283"/>
              </a:xfrm>
              <a:custGeom>
                <a:avLst/>
                <a:gdLst>
                  <a:gd name="T0" fmla="*/ 36 w 37"/>
                  <a:gd name="T1" fmla="*/ 0 h 77"/>
                  <a:gd name="T2" fmla="*/ 36 w 37"/>
                  <a:gd name="T3" fmla="*/ 0 h 77"/>
                  <a:gd name="T4" fmla="*/ 0 w 37"/>
                  <a:gd name="T5" fmla="*/ 75 h 77"/>
                  <a:gd name="T6" fmla="*/ 0 w 37"/>
                  <a:gd name="T7" fmla="*/ 77 h 77"/>
                  <a:gd name="T8" fmla="*/ 37 w 37"/>
                  <a:gd name="T9" fmla="*/ 1 h 77"/>
                  <a:gd name="T10" fmla="*/ 37 w 37"/>
                  <a:gd name="T11" fmla="*/ 1 h 77"/>
                  <a:gd name="T12" fmla="*/ 36 w 37"/>
                  <a:gd name="T13" fmla="*/ 1 h 77"/>
                  <a:gd name="T14" fmla="*/ 36 w 37"/>
                  <a:gd name="T15" fmla="*/ 0 h 77"/>
                  <a:gd name="T16" fmla="*/ 36 w 3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77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6"/>
                      <a:pt x="0" y="77"/>
                      <a:pt x="0" y="7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164"/>
              <p:cNvSpPr>
                <a:spLocks/>
              </p:cNvSpPr>
              <p:nvPr/>
            </p:nvSpPr>
            <p:spPr bwMode="auto">
              <a:xfrm>
                <a:off x="718" y="1723"/>
                <a:ext cx="233" cy="95"/>
              </a:xfrm>
              <a:custGeom>
                <a:avLst/>
                <a:gdLst>
                  <a:gd name="T0" fmla="*/ 233 w 233"/>
                  <a:gd name="T1" fmla="*/ 0 h 95"/>
                  <a:gd name="T2" fmla="*/ 0 w 233"/>
                  <a:gd name="T3" fmla="*/ 95 h 95"/>
                  <a:gd name="T4" fmla="*/ 233 w 233"/>
                  <a:gd name="T5" fmla="*/ 0 h 95"/>
                  <a:gd name="T6" fmla="*/ 233 w 233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95">
                    <a:moveTo>
                      <a:pt x="233" y="0"/>
                    </a:moveTo>
                    <a:lnTo>
                      <a:pt x="0" y="95"/>
                    </a:lnTo>
                    <a:lnTo>
                      <a:pt x="233" y="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165"/>
              <p:cNvSpPr>
                <a:spLocks/>
              </p:cNvSpPr>
              <p:nvPr/>
            </p:nvSpPr>
            <p:spPr bwMode="auto">
              <a:xfrm>
                <a:off x="718" y="1723"/>
                <a:ext cx="233" cy="95"/>
              </a:xfrm>
              <a:custGeom>
                <a:avLst/>
                <a:gdLst>
                  <a:gd name="T0" fmla="*/ 233 w 233"/>
                  <a:gd name="T1" fmla="*/ 0 h 95"/>
                  <a:gd name="T2" fmla="*/ 0 w 233"/>
                  <a:gd name="T3" fmla="*/ 95 h 95"/>
                  <a:gd name="T4" fmla="*/ 233 w 233"/>
                  <a:gd name="T5" fmla="*/ 0 h 95"/>
                  <a:gd name="T6" fmla="*/ 233 w 233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95">
                    <a:moveTo>
                      <a:pt x="233" y="0"/>
                    </a:moveTo>
                    <a:lnTo>
                      <a:pt x="0" y="95"/>
                    </a:lnTo>
                    <a:lnTo>
                      <a:pt x="233" y="0"/>
                    </a:lnTo>
                    <a:lnTo>
                      <a:pt x="2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166"/>
              <p:cNvSpPr>
                <a:spLocks/>
              </p:cNvSpPr>
              <p:nvPr/>
            </p:nvSpPr>
            <p:spPr bwMode="auto">
              <a:xfrm>
                <a:off x="955" y="1719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167"/>
              <p:cNvSpPr>
                <a:spLocks/>
              </p:cNvSpPr>
              <p:nvPr/>
            </p:nvSpPr>
            <p:spPr bwMode="auto">
              <a:xfrm>
                <a:off x="955" y="1719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Freeform 168"/>
              <p:cNvSpPr>
                <a:spLocks/>
              </p:cNvSpPr>
              <p:nvPr/>
            </p:nvSpPr>
            <p:spPr bwMode="auto">
              <a:xfrm>
                <a:off x="773" y="3056"/>
                <a:ext cx="813" cy="915"/>
              </a:xfrm>
              <a:custGeom>
                <a:avLst/>
                <a:gdLst>
                  <a:gd name="T0" fmla="*/ 813 w 813"/>
                  <a:gd name="T1" fmla="*/ 0 h 915"/>
                  <a:gd name="T2" fmla="*/ 813 w 813"/>
                  <a:gd name="T3" fmla="*/ 0 h 915"/>
                  <a:gd name="T4" fmla="*/ 813 w 813"/>
                  <a:gd name="T5" fmla="*/ 4 h 915"/>
                  <a:gd name="T6" fmla="*/ 0 w 813"/>
                  <a:gd name="T7" fmla="*/ 915 h 915"/>
                  <a:gd name="T8" fmla="*/ 813 w 813"/>
                  <a:gd name="T9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3" h="915">
                    <a:moveTo>
                      <a:pt x="813" y="0"/>
                    </a:moveTo>
                    <a:lnTo>
                      <a:pt x="813" y="0"/>
                    </a:lnTo>
                    <a:lnTo>
                      <a:pt x="813" y="4"/>
                    </a:lnTo>
                    <a:lnTo>
                      <a:pt x="0" y="915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169"/>
              <p:cNvSpPr>
                <a:spLocks/>
              </p:cNvSpPr>
              <p:nvPr/>
            </p:nvSpPr>
            <p:spPr bwMode="auto">
              <a:xfrm>
                <a:off x="773" y="3056"/>
                <a:ext cx="813" cy="915"/>
              </a:xfrm>
              <a:custGeom>
                <a:avLst/>
                <a:gdLst>
                  <a:gd name="T0" fmla="*/ 813 w 813"/>
                  <a:gd name="T1" fmla="*/ 0 h 915"/>
                  <a:gd name="T2" fmla="*/ 813 w 813"/>
                  <a:gd name="T3" fmla="*/ 0 h 915"/>
                  <a:gd name="T4" fmla="*/ 813 w 813"/>
                  <a:gd name="T5" fmla="*/ 4 h 915"/>
                  <a:gd name="T6" fmla="*/ 0 w 813"/>
                  <a:gd name="T7" fmla="*/ 915 h 915"/>
                  <a:gd name="T8" fmla="*/ 813 w 813"/>
                  <a:gd name="T9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3" h="915">
                    <a:moveTo>
                      <a:pt x="813" y="0"/>
                    </a:moveTo>
                    <a:lnTo>
                      <a:pt x="813" y="0"/>
                    </a:lnTo>
                    <a:lnTo>
                      <a:pt x="813" y="4"/>
                    </a:lnTo>
                    <a:lnTo>
                      <a:pt x="0" y="915"/>
                    </a:lnTo>
                    <a:lnTo>
                      <a:pt x="8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170"/>
              <p:cNvSpPr>
                <a:spLocks/>
              </p:cNvSpPr>
              <p:nvPr/>
            </p:nvSpPr>
            <p:spPr bwMode="auto">
              <a:xfrm>
                <a:off x="769" y="397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171"/>
              <p:cNvSpPr>
                <a:spLocks/>
              </p:cNvSpPr>
              <p:nvPr/>
            </p:nvSpPr>
            <p:spPr bwMode="auto">
              <a:xfrm>
                <a:off x="769" y="397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172"/>
              <p:cNvSpPr>
                <a:spLocks/>
              </p:cNvSpPr>
              <p:nvPr/>
            </p:nvSpPr>
            <p:spPr bwMode="auto">
              <a:xfrm>
                <a:off x="773" y="3056"/>
                <a:ext cx="1182" cy="963"/>
              </a:xfrm>
              <a:custGeom>
                <a:avLst/>
                <a:gdLst>
                  <a:gd name="T0" fmla="*/ 822 w 1182"/>
                  <a:gd name="T1" fmla="*/ 0 h 963"/>
                  <a:gd name="T2" fmla="*/ 822 w 1182"/>
                  <a:gd name="T3" fmla="*/ 0 h 963"/>
                  <a:gd name="T4" fmla="*/ 822 w 1182"/>
                  <a:gd name="T5" fmla="*/ 4 h 963"/>
                  <a:gd name="T6" fmla="*/ 822 w 1182"/>
                  <a:gd name="T7" fmla="*/ 0 h 963"/>
                  <a:gd name="T8" fmla="*/ 817 w 1182"/>
                  <a:gd name="T9" fmla="*/ 4 h 963"/>
                  <a:gd name="T10" fmla="*/ 1177 w 1182"/>
                  <a:gd name="T11" fmla="*/ 959 h 963"/>
                  <a:gd name="T12" fmla="*/ 4 w 1182"/>
                  <a:gd name="T13" fmla="*/ 919 h 963"/>
                  <a:gd name="T14" fmla="*/ 0 w 1182"/>
                  <a:gd name="T15" fmla="*/ 922 h 963"/>
                  <a:gd name="T16" fmla="*/ 1177 w 1182"/>
                  <a:gd name="T17" fmla="*/ 963 h 963"/>
                  <a:gd name="T18" fmla="*/ 1182 w 1182"/>
                  <a:gd name="T19" fmla="*/ 955 h 963"/>
                  <a:gd name="T20" fmla="*/ 822 w 1182"/>
                  <a:gd name="T21" fmla="*/ 4 h 963"/>
                  <a:gd name="T22" fmla="*/ 822 w 1182"/>
                  <a:gd name="T2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2" h="963">
                    <a:moveTo>
                      <a:pt x="822" y="0"/>
                    </a:moveTo>
                    <a:lnTo>
                      <a:pt x="822" y="0"/>
                    </a:lnTo>
                    <a:lnTo>
                      <a:pt x="822" y="4"/>
                    </a:lnTo>
                    <a:lnTo>
                      <a:pt x="822" y="0"/>
                    </a:lnTo>
                    <a:lnTo>
                      <a:pt x="817" y="4"/>
                    </a:lnTo>
                    <a:lnTo>
                      <a:pt x="1177" y="959"/>
                    </a:lnTo>
                    <a:lnTo>
                      <a:pt x="4" y="919"/>
                    </a:lnTo>
                    <a:lnTo>
                      <a:pt x="0" y="922"/>
                    </a:lnTo>
                    <a:lnTo>
                      <a:pt x="1177" y="963"/>
                    </a:lnTo>
                    <a:lnTo>
                      <a:pt x="1182" y="955"/>
                    </a:lnTo>
                    <a:lnTo>
                      <a:pt x="822" y="4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173"/>
              <p:cNvSpPr>
                <a:spLocks/>
              </p:cNvSpPr>
              <p:nvPr/>
            </p:nvSpPr>
            <p:spPr bwMode="auto">
              <a:xfrm>
                <a:off x="773" y="3056"/>
                <a:ext cx="1182" cy="963"/>
              </a:xfrm>
              <a:custGeom>
                <a:avLst/>
                <a:gdLst>
                  <a:gd name="T0" fmla="*/ 822 w 1182"/>
                  <a:gd name="T1" fmla="*/ 0 h 963"/>
                  <a:gd name="T2" fmla="*/ 822 w 1182"/>
                  <a:gd name="T3" fmla="*/ 0 h 963"/>
                  <a:gd name="T4" fmla="*/ 822 w 1182"/>
                  <a:gd name="T5" fmla="*/ 4 h 963"/>
                  <a:gd name="T6" fmla="*/ 822 w 1182"/>
                  <a:gd name="T7" fmla="*/ 0 h 963"/>
                  <a:gd name="T8" fmla="*/ 817 w 1182"/>
                  <a:gd name="T9" fmla="*/ 4 h 963"/>
                  <a:gd name="T10" fmla="*/ 1177 w 1182"/>
                  <a:gd name="T11" fmla="*/ 959 h 963"/>
                  <a:gd name="T12" fmla="*/ 4 w 1182"/>
                  <a:gd name="T13" fmla="*/ 919 h 963"/>
                  <a:gd name="T14" fmla="*/ 0 w 1182"/>
                  <a:gd name="T15" fmla="*/ 922 h 963"/>
                  <a:gd name="T16" fmla="*/ 1177 w 1182"/>
                  <a:gd name="T17" fmla="*/ 963 h 963"/>
                  <a:gd name="T18" fmla="*/ 1182 w 1182"/>
                  <a:gd name="T19" fmla="*/ 955 h 963"/>
                  <a:gd name="T20" fmla="*/ 822 w 1182"/>
                  <a:gd name="T21" fmla="*/ 4 h 963"/>
                  <a:gd name="T22" fmla="*/ 822 w 1182"/>
                  <a:gd name="T2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2" h="963">
                    <a:moveTo>
                      <a:pt x="822" y="0"/>
                    </a:moveTo>
                    <a:lnTo>
                      <a:pt x="822" y="0"/>
                    </a:lnTo>
                    <a:lnTo>
                      <a:pt x="822" y="4"/>
                    </a:lnTo>
                    <a:lnTo>
                      <a:pt x="822" y="0"/>
                    </a:lnTo>
                    <a:lnTo>
                      <a:pt x="817" y="4"/>
                    </a:lnTo>
                    <a:lnTo>
                      <a:pt x="1177" y="959"/>
                    </a:lnTo>
                    <a:lnTo>
                      <a:pt x="4" y="919"/>
                    </a:lnTo>
                    <a:lnTo>
                      <a:pt x="0" y="922"/>
                    </a:lnTo>
                    <a:lnTo>
                      <a:pt x="1177" y="963"/>
                    </a:lnTo>
                    <a:lnTo>
                      <a:pt x="1182" y="955"/>
                    </a:lnTo>
                    <a:lnTo>
                      <a:pt x="822" y="4"/>
                    </a:lnTo>
                    <a:lnTo>
                      <a:pt x="8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Rectangle 174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Rectangle 175"/>
              <p:cNvSpPr>
                <a:spLocks noChangeArrowheads="1"/>
              </p:cNvSpPr>
              <p:nvPr/>
            </p:nvSpPr>
            <p:spPr bwMode="auto">
              <a:xfrm>
                <a:off x="1955" y="4019"/>
                <a:ext cx="4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Rectangle 176"/>
              <p:cNvSpPr>
                <a:spLocks noChangeArrowheads="1"/>
              </p:cNvSpPr>
              <p:nvPr/>
            </p:nvSpPr>
            <p:spPr bwMode="auto">
              <a:xfrm>
                <a:off x="4021" y="1888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Rectangle 177"/>
              <p:cNvSpPr>
                <a:spLocks noChangeArrowheads="1"/>
              </p:cNvSpPr>
              <p:nvPr/>
            </p:nvSpPr>
            <p:spPr bwMode="auto">
              <a:xfrm>
                <a:off x="4021" y="1888"/>
                <a:ext cx="4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178"/>
              <p:cNvSpPr>
                <a:spLocks/>
              </p:cNvSpPr>
              <p:nvPr/>
            </p:nvSpPr>
            <p:spPr bwMode="auto">
              <a:xfrm>
                <a:off x="3712" y="1888"/>
                <a:ext cx="305" cy="107"/>
              </a:xfrm>
              <a:custGeom>
                <a:avLst/>
                <a:gdLst>
                  <a:gd name="T0" fmla="*/ 305 w 305"/>
                  <a:gd name="T1" fmla="*/ 0 h 107"/>
                  <a:gd name="T2" fmla="*/ 0 w 305"/>
                  <a:gd name="T3" fmla="*/ 107 h 107"/>
                  <a:gd name="T4" fmla="*/ 305 w 305"/>
                  <a:gd name="T5" fmla="*/ 0 h 107"/>
                  <a:gd name="T6" fmla="*/ 305 w 305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107">
                    <a:moveTo>
                      <a:pt x="305" y="0"/>
                    </a:moveTo>
                    <a:lnTo>
                      <a:pt x="0" y="107"/>
                    </a:lnTo>
                    <a:lnTo>
                      <a:pt x="305" y="0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179"/>
              <p:cNvSpPr>
                <a:spLocks/>
              </p:cNvSpPr>
              <p:nvPr/>
            </p:nvSpPr>
            <p:spPr bwMode="auto">
              <a:xfrm>
                <a:off x="3712" y="1888"/>
                <a:ext cx="305" cy="107"/>
              </a:xfrm>
              <a:custGeom>
                <a:avLst/>
                <a:gdLst>
                  <a:gd name="T0" fmla="*/ 305 w 305"/>
                  <a:gd name="T1" fmla="*/ 0 h 107"/>
                  <a:gd name="T2" fmla="*/ 0 w 305"/>
                  <a:gd name="T3" fmla="*/ 107 h 107"/>
                  <a:gd name="T4" fmla="*/ 305 w 305"/>
                  <a:gd name="T5" fmla="*/ 0 h 107"/>
                  <a:gd name="T6" fmla="*/ 305 w 305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107">
                    <a:moveTo>
                      <a:pt x="305" y="0"/>
                    </a:moveTo>
                    <a:lnTo>
                      <a:pt x="0" y="107"/>
                    </a:lnTo>
                    <a:lnTo>
                      <a:pt x="305" y="0"/>
                    </a:lnTo>
                    <a:lnTo>
                      <a:pt x="30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180"/>
              <p:cNvSpPr>
                <a:spLocks/>
              </p:cNvSpPr>
              <p:nvPr/>
            </p:nvSpPr>
            <p:spPr bwMode="auto">
              <a:xfrm>
                <a:off x="3229" y="1892"/>
                <a:ext cx="792" cy="951"/>
              </a:xfrm>
              <a:custGeom>
                <a:avLst/>
                <a:gdLst>
                  <a:gd name="T0" fmla="*/ 792 w 792"/>
                  <a:gd name="T1" fmla="*/ 0 h 951"/>
                  <a:gd name="T2" fmla="*/ 771 w 792"/>
                  <a:gd name="T3" fmla="*/ 944 h 951"/>
                  <a:gd name="T4" fmla="*/ 9 w 792"/>
                  <a:gd name="T5" fmla="*/ 268 h 951"/>
                  <a:gd name="T6" fmla="*/ 4 w 792"/>
                  <a:gd name="T7" fmla="*/ 268 h 951"/>
                  <a:gd name="T8" fmla="*/ 0 w 792"/>
                  <a:gd name="T9" fmla="*/ 268 h 951"/>
                  <a:gd name="T10" fmla="*/ 771 w 792"/>
                  <a:gd name="T11" fmla="*/ 951 h 951"/>
                  <a:gd name="T12" fmla="*/ 767 w 792"/>
                  <a:gd name="T13" fmla="*/ 951 h 951"/>
                  <a:gd name="T14" fmla="*/ 771 w 792"/>
                  <a:gd name="T15" fmla="*/ 948 h 951"/>
                  <a:gd name="T16" fmla="*/ 792 w 792"/>
                  <a:gd name="T17" fmla="*/ 0 h 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2" h="951">
                    <a:moveTo>
                      <a:pt x="792" y="0"/>
                    </a:moveTo>
                    <a:lnTo>
                      <a:pt x="771" y="944"/>
                    </a:lnTo>
                    <a:lnTo>
                      <a:pt x="9" y="268"/>
                    </a:lnTo>
                    <a:lnTo>
                      <a:pt x="4" y="268"/>
                    </a:lnTo>
                    <a:lnTo>
                      <a:pt x="0" y="268"/>
                    </a:lnTo>
                    <a:lnTo>
                      <a:pt x="771" y="951"/>
                    </a:lnTo>
                    <a:lnTo>
                      <a:pt x="767" y="951"/>
                    </a:lnTo>
                    <a:lnTo>
                      <a:pt x="771" y="948"/>
                    </a:ln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181"/>
              <p:cNvSpPr>
                <a:spLocks/>
              </p:cNvSpPr>
              <p:nvPr/>
            </p:nvSpPr>
            <p:spPr bwMode="auto">
              <a:xfrm>
                <a:off x="3229" y="1892"/>
                <a:ext cx="792" cy="951"/>
              </a:xfrm>
              <a:custGeom>
                <a:avLst/>
                <a:gdLst>
                  <a:gd name="T0" fmla="*/ 792 w 792"/>
                  <a:gd name="T1" fmla="*/ 0 h 951"/>
                  <a:gd name="T2" fmla="*/ 771 w 792"/>
                  <a:gd name="T3" fmla="*/ 944 h 951"/>
                  <a:gd name="T4" fmla="*/ 9 w 792"/>
                  <a:gd name="T5" fmla="*/ 268 h 951"/>
                  <a:gd name="T6" fmla="*/ 4 w 792"/>
                  <a:gd name="T7" fmla="*/ 268 h 951"/>
                  <a:gd name="T8" fmla="*/ 0 w 792"/>
                  <a:gd name="T9" fmla="*/ 268 h 951"/>
                  <a:gd name="T10" fmla="*/ 771 w 792"/>
                  <a:gd name="T11" fmla="*/ 951 h 951"/>
                  <a:gd name="T12" fmla="*/ 767 w 792"/>
                  <a:gd name="T13" fmla="*/ 951 h 951"/>
                  <a:gd name="T14" fmla="*/ 771 w 792"/>
                  <a:gd name="T15" fmla="*/ 948 h 951"/>
                  <a:gd name="T16" fmla="*/ 792 w 792"/>
                  <a:gd name="T17" fmla="*/ 0 h 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2" h="951">
                    <a:moveTo>
                      <a:pt x="792" y="0"/>
                    </a:moveTo>
                    <a:lnTo>
                      <a:pt x="771" y="944"/>
                    </a:lnTo>
                    <a:lnTo>
                      <a:pt x="9" y="268"/>
                    </a:lnTo>
                    <a:lnTo>
                      <a:pt x="4" y="268"/>
                    </a:lnTo>
                    <a:lnTo>
                      <a:pt x="0" y="268"/>
                    </a:lnTo>
                    <a:lnTo>
                      <a:pt x="771" y="951"/>
                    </a:lnTo>
                    <a:lnTo>
                      <a:pt x="767" y="951"/>
                    </a:lnTo>
                    <a:lnTo>
                      <a:pt x="771" y="948"/>
                    </a:lnTo>
                    <a:lnTo>
                      <a:pt x="7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182"/>
              <p:cNvSpPr>
                <a:spLocks/>
              </p:cNvSpPr>
              <p:nvPr/>
            </p:nvSpPr>
            <p:spPr bwMode="auto">
              <a:xfrm>
                <a:off x="3229" y="21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183"/>
              <p:cNvSpPr>
                <a:spLocks/>
              </p:cNvSpPr>
              <p:nvPr/>
            </p:nvSpPr>
            <p:spPr bwMode="auto">
              <a:xfrm>
                <a:off x="3229" y="21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184"/>
              <p:cNvSpPr>
                <a:spLocks/>
              </p:cNvSpPr>
              <p:nvPr/>
            </p:nvSpPr>
            <p:spPr bwMode="auto">
              <a:xfrm>
                <a:off x="3157" y="1638"/>
                <a:ext cx="864" cy="522"/>
              </a:xfrm>
              <a:custGeom>
                <a:avLst/>
                <a:gdLst>
                  <a:gd name="T0" fmla="*/ 0 w 864"/>
                  <a:gd name="T1" fmla="*/ 0 h 522"/>
                  <a:gd name="T2" fmla="*/ 0 w 864"/>
                  <a:gd name="T3" fmla="*/ 0 h 522"/>
                  <a:gd name="T4" fmla="*/ 0 w 864"/>
                  <a:gd name="T5" fmla="*/ 0 h 522"/>
                  <a:gd name="T6" fmla="*/ 0 w 864"/>
                  <a:gd name="T7" fmla="*/ 0 h 522"/>
                  <a:gd name="T8" fmla="*/ 72 w 864"/>
                  <a:gd name="T9" fmla="*/ 518 h 522"/>
                  <a:gd name="T10" fmla="*/ 72 w 864"/>
                  <a:gd name="T11" fmla="*/ 518 h 522"/>
                  <a:gd name="T12" fmla="*/ 72 w 864"/>
                  <a:gd name="T13" fmla="*/ 522 h 522"/>
                  <a:gd name="T14" fmla="*/ 72 w 864"/>
                  <a:gd name="T15" fmla="*/ 522 h 522"/>
                  <a:gd name="T16" fmla="*/ 72 w 864"/>
                  <a:gd name="T17" fmla="*/ 522 h 522"/>
                  <a:gd name="T18" fmla="*/ 76 w 864"/>
                  <a:gd name="T19" fmla="*/ 522 h 522"/>
                  <a:gd name="T20" fmla="*/ 81 w 864"/>
                  <a:gd name="T21" fmla="*/ 522 h 522"/>
                  <a:gd name="T22" fmla="*/ 864 w 864"/>
                  <a:gd name="T23" fmla="*/ 254 h 522"/>
                  <a:gd name="T24" fmla="*/ 864 w 864"/>
                  <a:gd name="T25" fmla="*/ 254 h 522"/>
                  <a:gd name="T26" fmla="*/ 860 w 864"/>
                  <a:gd name="T27" fmla="*/ 250 h 522"/>
                  <a:gd name="T28" fmla="*/ 555 w 864"/>
                  <a:gd name="T29" fmla="*/ 357 h 522"/>
                  <a:gd name="T30" fmla="*/ 76 w 864"/>
                  <a:gd name="T31" fmla="*/ 518 h 522"/>
                  <a:gd name="T32" fmla="*/ 76 w 864"/>
                  <a:gd name="T33" fmla="*/ 518 h 522"/>
                  <a:gd name="T34" fmla="*/ 76 w 864"/>
                  <a:gd name="T35" fmla="*/ 515 h 522"/>
                  <a:gd name="T36" fmla="*/ 4 w 864"/>
                  <a:gd name="T37" fmla="*/ 0 h 522"/>
                  <a:gd name="T38" fmla="*/ 0 w 864"/>
                  <a:gd name="T39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2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6" y="522"/>
                    </a:lnTo>
                    <a:lnTo>
                      <a:pt x="81" y="522"/>
                    </a:lnTo>
                    <a:lnTo>
                      <a:pt x="864" y="254"/>
                    </a:lnTo>
                    <a:lnTo>
                      <a:pt x="864" y="254"/>
                    </a:lnTo>
                    <a:lnTo>
                      <a:pt x="860" y="250"/>
                    </a:lnTo>
                    <a:lnTo>
                      <a:pt x="555" y="357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76" y="515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185"/>
              <p:cNvSpPr>
                <a:spLocks/>
              </p:cNvSpPr>
              <p:nvPr/>
            </p:nvSpPr>
            <p:spPr bwMode="auto">
              <a:xfrm>
                <a:off x="3157" y="1638"/>
                <a:ext cx="864" cy="522"/>
              </a:xfrm>
              <a:custGeom>
                <a:avLst/>
                <a:gdLst>
                  <a:gd name="T0" fmla="*/ 0 w 864"/>
                  <a:gd name="T1" fmla="*/ 0 h 522"/>
                  <a:gd name="T2" fmla="*/ 0 w 864"/>
                  <a:gd name="T3" fmla="*/ 0 h 522"/>
                  <a:gd name="T4" fmla="*/ 0 w 864"/>
                  <a:gd name="T5" fmla="*/ 0 h 522"/>
                  <a:gd name="T6" fmla="*/ 0 w 864"/>
                  <a:gd name="T7" fmla="*/ 0 h 522"/>
                  <a:gd name="T8" fmla="*/ 72 w 864"/>
                  <a:gd name="T9" fmla="*/ 518 h 522"/>
                  <a:gd name="T10" fmla="*/ 72 w 864"/>
                  <a:gd name="T11" fmla="*/ 518 h 522"/>
                  <a:gd name="T12" fmla="*/ 72 w 864"/>
                  <a:gd name="T13" fmla="*/ 522 h 522"/>
                  <a:gd name="T14" fmla="*/ 72 w 864"/>
                  <a:gd name="T15" fmla="*/ 522 h 522"/>
                  <a:gd name="T16" fmla="*/ 72 w 864"/>
                  <a:gd name="T17" fmla="*/ 522 h 522"/>
                  <a:gd name="T18" fmla="*/ 76 w 864"/>
                  <a:gd name="T19" fmla="*/ 522 h 522"/>
                  <a:gd name="T20" fmla="*/ 81 w 864"/>
                  <a:gd name="T21" fmla="*/ 522 h 522"/>
                  <a:gd name="T22" fmla="*/ 864 w 864"/>
                  <a:gd name="T23" fmla="*/ 254 h 522"/>
                  <a:gd name="T24" fmla="*/ 864 w 864"/>
                  <a:gd name="T25" fmla="*/ 254 h 522"/>
                  <a:gd name="T26" fmla="*/ 860 w 864"/>
                  <a:gd name="T27" fmla="*/ 250 h 522"/>
                  <a:gd name="T28" fmla="*/ 555 w 864"/>
                  <a:gd name="T29" fmla="*/ 357 h 522"/>
                  <a:gd name="T30" fmla="*/ 76 w 864"/>
                  <a:gd name="T31" fmla="*/ 518 h 522"/>
                  <a:gd name="T32" fmla="*/ 76 w 864"/>
                  <a:gd name="T33" fmla="*/ 518 h 522"/>
                  <a:gd name="T34" fmla="*/ 76 w 864"/>
                  <a:gd name="T35" fmla="*/ 515 h 522"/>
                  <a:gd name="T36" fmla="*/ 4 w 864"/>
                  <a:gd name="T37" fmla="*/ 0 h 522"/>
                  <a:gd name="T38" fmla="*/ 0 w 864"/>
                  <a:gd name="T39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2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76" y="522"/>
                    </a:lnTo>
                    <a:lnTo>
                      <a:pt x="81" y="522"/>
                    </a:lnTo>
                    <a:lnTo>
                      <a:pt x="864" y="254"/>
                    </a:lnTo>
                    <a:lnTo>
                      <a:pt x="864" y="254"/>
                    </a:lnTo>
                    <a:lnTo>
                      <a:pt x="860" y="250"/>
                    </a:lnTo>
                    <a:lnTo>
                      <a:pt x="555" y="357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76" y="515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186"/>
              <p:cNvSpPr>
                <a:spLocks/>
              </p:cNvSpPr>
              <p:nvPr/>
            </p:nvSpPr>
            <p:spPr bwMode="auto">
              <a:xfrm>
                <a:off x="3157" y="999"/>
                <a:ext cx="707" cy="636"/>
              </a:xfrm>
              <a:custGeom>
                <a:avLst/>
                <a:gdLst>
                  <a:gd name="T0" fmla="*/ 707 w 707"/>
                  <a:gd name="T1" fmla="*/ 0 h 636"/>
                  <a:gd name="T2" fmla="*/ 707 w 707"/>
                  <a:gd name="T3" fmla="*/ 0 h 636"/>
                  <a:gd name="T4" fmla="*/ 0 w 707"/>
                  <a:gd name="T5" fmla="*/ 636 h 636"/>
                  <a:gd name="T6" fmla="*/ 707 w 707"/>
                  <a:gd name="T7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636">
                    <a:moveTo>
                      <a:pt x="707" y="0"/>
                    </a:moveTo>
                    <a:lnTo>
                      <a:pt x="707" y="0"/>
                    </a:lnTo>
                    <a:lnTo>
                      <a:pt x="0" y="636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187"/>
              <p:cNvSpPr>
                <a:spLocks/>
              </p:cNvSpPr>
              <p:nvPr/>
            </p:nvSpPr>
            <p:spPr bwMode="auto">
              <a:xfrm>
                <a:off x="3157" y="999"/>
                <a:ext cx="707" cy="636"/>
              </a:xfrm>
              <a:custGeom>
                <a:avLst/>
                <a:gdLst>
                  <a:gd name="T0" fmla="*/ 707 w 707"/>
                  <a:gd name="T1" fmla="*/ 0 h 636"/>
                  <a:gd name="T2" fmla="*/ 707 w 707"/>
                  <a:gd name="T3" fmla="*/ 0 h 636"/>
                  <a:gd name="T4" fmla="*/ 0 w 707"/>
                  <a:gd name="T5" fmla="*/ 636 h 636"/>
                  <a:gd name="T6" fmla="*/ 707 w 707"/>
                  <a:gd name="T7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636">
                    <a:moveTo>
                      <a:pt x="707" y="0"/>
                    </a:moveTo>
                    <a:lnTo>
                      <a:pt x="707" y="0"/>
                    </a:lnTo>
                    <a:lnTo>
                      <a:pt x="0" y="636"/>
                    </a:lnTo>
                    <a:lnTo>
                      <a:pt x="7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Rectangle 188"/>
              <p:cNvSpPr>
                <a:spLocks noChangeArrowheads="1"/>
              </p:cNvSpPr>
              <p:nvPr/>
            </p:nvSpPr>
            <p:spPr bwMode="auto">
              <a:xfrm>
                <a:off x="3869" y="995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Rectangle 189"/>
              <p:cNvSpPr>
                <a:spLocks noChangeArrowheads="1"/>
              </p:cNvSpPr>
              <p:nvPr/>
            </p:nvSpPr>
            <p:spPr bwMode="auto">
              <a:xfrm>
                <a:off x="3869" y="995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190"/>
              <p:cNvSpPr>
                <a:spLocks/>
              </p:cNvSpPr>
              <p:nvPr/>
            </p:nvSpPr>
            <p:spPr bwMode="auto">
              <a:xfrm>
                <a:off x="3157" y="1003"/>
                <a:ext cx="864" cy="889"/>
              </a:xfrm>
              <a:custGeom>
                <a:avLst/>
                <a:gdLst>
                  <a:gd name="T0" fmla="*/ 712 w 864"/>
                  <a:gd name="T1" fmla="*/ 0 h 889"/>
                  <a:gd name="T2" fmla="*/ 712 w 864"/>
                  <a:gd name="T3" fmla="*/ 0 h 889"/>
                  <a:gd name="T4" fmla="*/ 4 w 864"/>
                  <a:gd name="T5" fmla="*/ 632 h 889"/>
                  <a:gd name="T6" fmla="*/ 4 w 864"/>
                  <a:gd name="T7" fmla="*/ 635 h 889"/>
                  <a:gd name="T8" fmla="*/ 0 w 864"/>
                  <a:gd name="T9" fmla="*/ 635 h 889"/>
                  <a:gd name="T10" fmla="*/ 0 w 864"/>
                  <a:gd name="T11" fmla="*/ 635 h 889"/>
                  <a:gd name="T12" fmla="*/ 4 w 864"/>
                  <a:gd name="T13" fmla="*/ 635 h 889"/>
                  <a:gd name="T14" fmla="*/ 860 w 864"/>
                  <a:gd name="T15" fmla="*/ 885 h 889"/>
                  <a:gd name="T16" fmla="*/ 860 w 864"/>
                  <a:gd name="T17" fmla="*/ 885 h 889"/>
                  <a:gd name="T18" fmla="*/ 864 w 864"/>
                  <a:gd name="T19" fmla="*/ 889 h 889"/>
                  <a:gd name="T20" fmla="*/ 864 w 864"/>
                  <a:gd name="T21" fmla="*/ 885 h 889"/>
                  <a:gd name="T22" fmla="*/ 860 w 864"/>
                  <a:gd name="T23" fmla="*/ 885 h 889"/>
                  <a:gd name="T24" fmla="*/ 860 w 864"/>
                  <a:gd name="T25" fmla="*/ 885 h 889"/>
                  <a:gd name="T26" fmla="*/ 818 w 864"/>
                  <a:gd name="T27" fmla="*/ 628 h 889"/>
                  <a:gd name="T28" fmla="*/ 860 w 864"/>
                  <a:gd name="T29" fmla="*/ 885 h 889"/>
                  <a:gd name="T30" fmla="*/ 4 w 864"/>
                  <a:gd name="T31" fmla="*/ 632 h 889"/>
                  <a:gd name="T32" fmla="*/ 712 w 864"/>
                  <a:gd name="T33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4" h="889">
                    <a:moveTo>
                      <a:pt x="712" y="0"/>
                    </a:moveTo>
                    <a:lnTo>
                      <a:pt x="712" y="0"/>
                    </a:lnTo>
                    <a:lnTo>
                      <a:pt x="4" y="632"/>
                    </a:lnTo>
                    <a:lnTo>
                      <a:pt x="4" y="635"/>
                    </a:lnTo>
                    <a:lnTo>
                      <a:pt x="0" y="635"/>
                    </a:lnTo>
                    <a:lnTo>
                      <a:pt x="0" y="635"/>
                    </a:lnTo>
                    <a:lnTo>
                      <a:pt x="4" y="63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64" y="889"/>
                    </a:lnTo>
                    <a:lnTo>
                      <a:pt x="864" y="88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18" y="628"/>
                    </a:lnTo>
                    <a:lnTo>
                      <a:pt x="860" y="885"/>
                    </a:lnTo>
                    <a:lnTo>
                      <a:pt x="4" y="632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Freeform 191"/>
              <p:cNvSpPr>
                <a:spLocks/>
              </p:cNvSpPr>
              <p:nvPr/>
            </p:nvSpPr>
            <p:spPr bwMode="auto">
              <a:xfrm>
                <a:off x="3157" y="1003"/>
                <a:ext cx="864" cy="889"/>
              </a:xfrm>
              <a:custGeom>
                <a:avLst/>
                <a:gdLst>
                  <a:gd name="T0" fmla="*/ 712 w 864"/>
                  <a:gd name="T1" fmla="*/ 0 h 889"/>
                  <a:gd name="T2" fmla="*/ 712 w 864"/>
                  <a:gd name="T3" fmla="*/ 0 h 889"/>
                  <a:gd name="T4" fmla="*/ 4 w 864"/>
                  <a:gd name="T5" fmla="*/ 632 h 889"/>
                  <a:gd name="T6" fmla="*/ 4 w 864"/>
                  <a:gd name="T7" fmla="*/ 635 h 889"/>
                  <a:gd name="T8" fmla="*/ 0 w 864"/>
                  <a:gd name="T9" fmla="*/ 635 h 889"/>
                  <a:gd name="T10" fmla="*/ 0 w 864"/>
                  <a:gd name="T11" fmla="*/ 635 h 889"/>
                  <a:gd name="T12" fmla="*/ 4 w 864"/>
                  <a:gd name="T13" fmla="*/ 635 h 889"/>
                  <a:gd name="T14" fmla="*/ 860 w 864"/>
                  <a:gd name="T15" fmla="*/ 885 h 889"/>
                  <a:gd name="T16" fmla="*/ 860 w 864"/>
                  <a:gd name="T17" fmla="*/ 885 h 889"/>
                  <a:gd name="T18" fmla="*/ 864 w 864"/>
                  <a:gd name="T19" fmla="*/ 889 h 889"/>
                  <a:gd name="T20" fmla="*/ 864 w 864"/>
                  <a:gd name="T21" fmla="*/ 885 h 889"/>
                  <a:gd name="T22" fmla="*/ 860 w 864"/>
                  <a:gd name="T23" fmla="*/ 885 h 889"/>
                  <a:gd name="T24" fmla="*/ 860 w 864"/>
                  <a:gd name="T25" fmla="*/ 885 h 889"/>
                  <a:gd name="T26" fmla="*/ 818 w 864"/>
                  <a:gd name="T27" fmla="*/ 628 h 889"/>
                  <a:gd name="T28" fmla="*/ 860 w 864"/>
                  <a:gd name="T29" fmla="*/ 885 h 889"/>
                  <a:gd name="T30" fmla="*/ 4 w 864"/>
                  <a:gd name="T31" fmla="*/ 632 h 889"/>
                  <a:gd name="T32" fmla="*/ 712 w 864"/>
                  <a:gd name="T33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4" h="889">
                    <a:moveTo>
                      <a:pt x="712" y="0"/>
                    </a:moveTo>
                    <a:lnTo>
                      <a:pt x="712" y="0"/>
                    </a:lnTo>
                    <a:lnTo>
                      <a:pt x="4" y="632"/>
                    </a:lnTo>
                    <a:lnTo>
                      <a:pt x="4" y="635"/>
                    </a:lnTo>
                    <a:lnTo>
                      <a:pt x="0" y="635"/>
                    </a:lnTo>
                    <a:lnTo>
                      <a:pt x="0" y="635"/>
                    </a:lnTo>
                    <a:lnTo>
                      <a:pt x="4" y="63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64" y="889"/>
                    </a:lnTo>
                    <a:lnTo>
                      <a:pt x="864" y="885"/>
                    </a:lnTo>
                    <a:lnTo>
                      <a:pt x="860" y="885"/>
                    </a:lnTo>
                    <a:lnTo>
                      <a:pt x="860" y="885"/>
                    </a:lnTo>
                    <a:lnTo>
                      <a:pt x="818" y="628"/>
                    </a:lnTo>
                    <a:lnTo>
                      <a:pt x="860" y="885"/>
                    </a:lnTo>
                    <a:lnTo>
                      <a:pt x="4" y="632"/>
                    </a:lnTo>
                    <a:lnTo>
                      <a:pt x="7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Freeform 192"/>
              <p:cNvSpPr>
                <a:spLocks/>
              </p:cNvSpPr>
              <p:nvPr/>
            </p:nvSpPr>
            <p:spPr bwMode="auto">
              <a:xfrm>
                <a:off x="4076" y="1804"/>
                <a:ext cx="690" cy="80"/>
              </a:xfrm>
              <a:custGeom>
                <a:avLst/>
                <a:gdLst>
                  <a:gd name="T0" fmla="*/ 690 w 690"/>
                  <a:gd name="T1" fmla="*/ 0 h 80"/>
                  <a:gd name="T2" fmla="*/ 0 w 690"/>
                  <a:gd name="T3" fmla="*/ 80 h 80"/>
                  <a:gd name="T4" fmla="*/ 690 w 690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0" h="80">
                    <a:moveTo>
                      <a:pt x="690" y="0"/>
                    </a:moveTo>
                    <a:lnTo>
                      <a:pt x="0" y="80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Freeform 193"/>
              <p:cNvSpPr>
                <a:spLocks/>
              </p:cNvSpPr>
              <p:nvPr/>
            </p:nvSpPr>
            <p:spPr bwMode="auto">
              <a:xfrm>
                <a:off x="4076" y="1804"/>
                <a:ext cx="690" cy="80"/>
              </a:xfrm>
              <a:custGeom>
                <a:avLst/>
                <a:gdLst>
                  <a:gd name="T0" fmla="*/ 690 w 690"/>
                  <a:gd name="T1" fmla="*/ 0 h 80"/>
                  <a:gd name="T2" fmla="*/ 0 w 690"/>
                  <a:gd name="T3" fmla="*/ 80 h 80"/>
                  <a:gd name="T4" fmla="*/ 690 w 690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0" h="80">
                    <a:moveTo>
                      <a:pt x="690" y="0"/>
                    </a:moveTo>
                    <a:lnTo>
                      <a:pt x="0" y="80"/>
                    </a:lnTo>
                    <a:lnTo>
                      <a:pt x="69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Rectangle 194"/>
              <p:cNvSpPr>
                <a:spLocks noChangeArrowheads="1"/>
              </p:cNvSpPr>
              <p:nvPr/>
            </p:nvSpPr>
            <p:spPr bwMode="auto">
              <a:xfrm>
                <a:off x="4771" y="1800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Rectangle 195"/>
              <p:cNvSpPr>
                <a:spLocks noChangeArrowheads="1"/>
              </p:cNvSpPr>
              <p:nvPr/>
            </p:nvSpPr>
            <p:spPr bwMode="auto">
              <a:xfrm>
                <a:off x="4771" y="1800"/>
                <a:ext cx="4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Freeform 196"/>
              <p:cNvSpPr>
                <a:spLocks/>
              </p:cNvSpPr>
              <p:nvPr/>
            </p:nvSpPr>
            <p:spPr bwMode="auto">
              <a:xfrm>
                <a:off x="3869" y="999"/>
                <a:ext cx="897" cy="889"/>
              </a:xfrm>
              <a:custGeom>
                <a:avLst/>
                <a:gdLst>
                  <a:gd name="T0" fmla="*/ 4 w 897"/>
                  <a:gd name="T1" fmla="*/ 0 h 889"/>
                  <a:gd name="T2" fmla="*/ 0 w 897"/>
                  <a:gd name="T3" fmla="*/ 0 h 889"/>
                  <a:gd name="T4" fmla="*/ 0 w 897"/>
                  <a:gd name="T5" fmla="*/ 4 h 889"/>
                  <a:gd name="T6" fmla="*/ 0 w 897"/>
                  <a:gd name="T7" fmla="*/ 4 h 889"/>
                  <a:gd name="T8" fmla="*/ 106 w 897"/>
                  <a:gd name="T9" fmla="*/ 632 h 889"/>
                  <a:gd name="T10" fmla="*/ 148 w 897"/>
                  <a:gd name="T11" fmla="*/ 889 h 889"/>
                  <a:gd name="T12" fmla="*/ 152 w 897"/>
                  <a:gd name="T13" fmla="*/ 889 h 889"/>
                  <a:gd name="T14" fmla="*/ 152 w 897"/>
                  <a:gd name="T15" fmla="*/ 885 h 889"/>
                  <a:gd name="T16" fmla="*/ 152 w 897"/>
                  <a:gd name="T17" fmla="*/ 889 h 889"/>
                  <a:gd name="T18" fmla="*/ 152 w 897"/>
                  <a:gd name="T19" fmla="*/ 889 h 889"/>
                  <a:gd name="T20" fmla="*/ 152 w 897"/>
                  <a:gd name="T21" fmla="*/ 889 h 889"/>
                  <a:gd name="T22" fmla="*/ 4 w 897"/>
                  <a:gd name="T23" fmla="*/ 4 h 889"/>
                  <a:gd name="T24" fmla="*/ 300 w 897"/>
                  <a:gd name="T25" fmla="*/ 268 h 889"/>
                  <a:gd name="T26" fmla="*/ 897 w 897"/>
                  <a:gd name="T27" fmla="*/ 801 h 889"/>
                  <a:gd name="T28" fmla="*/ 601 w 897"/>
                  <a:gd name="T29" fmla="*/ 834 h 889"/>
                  <a:gd name="T30" fmla="*/ 897 w 897"/>
                  <a:gd name="T31" fmla="*/ 801 h 889"/>
                  <a:gd name="T32" fmla="*/ 897 w 897"/>
                  <a:gd name="T33" fmla="*/ 797 h 889"/>
                  <a:gd name="T34" fmla="*/ 897 w 897"/>
                  <a:gd name="T35" fmla="*/ 794 h 889"/>
                  <a:gd name="T36" fmla="*/ 897 w 897"/>
                  <a:gd name="T37" fmla="*/ 794 h 889"/>
                  <a:gd name="T38" fmla="*/ 4 w 897"/>
                  <a:gd name="T39" fmla="*/ 0 h 889"/>
                  <a:gd name="T40" fmla="*/ 4 w 897"/>
                  <a:gd name="T41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7" h="889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6" y="632"/>
                    </a:lnTo>
                    <a:lnTo>
                      <a:pt x="148" y="889"/>
                    </a:lnTo>
                    <a:lnTo>
                      <a:pt x="152" y="889"/>
                    </a:lnTo>
                    <a:lnTo>
                      <a:pt x="152" y="885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4" y="4"/>
                    </a:lnTo>
                    <a:lnTo>
                      <a:pt x="300" y="268"/>
                    </a:lnTo>
                    <a:lnTo>
                      <a:pt x="897" y="801"/>
                    </a:lnTo>
                    <a:lnTo>
                      <a:pt x="601" y="834"/>
                    </a:lnTo>
                    <a:lnTo>
                      <a:pt x="897" y="801"/>
                    </a:lnTo>
                    <a:lnTo>
                      <a:pt x="897" y="797"/>
                    </a:lnTo>
                    <a:lnTo>
                      <a:pt x="897" y="794"/>
                    </a:lnTo>
                    <a:lnTo>
                      <a:pt x="897" y="79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Freeform 197"/>
              <p:cNvSpPr>
                <a:spLocks/>
              </p:cNvSpPr>
              <p:nvPr/>
            </p:nvSpPr>
            <p:spPr bwMode="auto">
              <a:xfrm>
                <a:off x="3869" y="999"/>
                <a:ext cx="897" cy="889"/>
              </a:xfrm>
              <a:custGeom>
                <a:avLst/>
                <a:gdLst>
                  <a:gd name="T0" fmla="*/ 4 w 897"/>
                  <a:gd name="T1" fmla="*/ 0 h 889"/>
                  <a:gd name="T2" fmla="*/ 0 w 897"/>
                  <a:gd name="T3" fmla="*/ 0 h 889"/>
                  <a:gd name="T4" fmla="*/ 0 w 897"/>
                  <a:gd name="T5" fmla="*/ 4 h 889"/>
                  <a:gd name="T6" fmla="*/ 0 w 897"/>
                  <a:gd name="T7" fmla="*/ 4 h 889"/>
                  <a:gd name="T8" fmla="*/ 106 w 897"/>
                  <a:gd name="T9" fmla="*/ 632 h 889"/>
                  <a:gd name="T10" fmla="*/ 148 w 897"/>
                  <a:gd name="T11" fmla="*/ 889 h 889"/>
                  <a:gd name="T12" fmla="*/ 152 w 897"/>
                  <a:gd name="T13" fmla="*/ 889 h 889"/>
                  <a:gd name="T14" fmla="*/ 152 w 897"/>
                  <a:gd name="T15" fmla="*/ 885 h 889"/>
                  <a:gd name="T16" fmla="*/ 152 w 897"/>
                  <a:gd name="T17" fmla="*/ 889 h 889"/>
                  <a:gd name="T18" fmla="*/ 152 w 897"/>
                  <a:gd name="T19" fmla="*/ 889 h 889"/>
                  <a:gd name="T20" fmla="*/ 152 w 897"/>
                  <a:gd name="T21" fmla="*/ 889 h 889"/>
                  <a:gd name="T22" fmla="*/ 4 w 897"/>
                  <a:gd name="T23" fmla="*/ 4 h 889"/>
                  <a:gd name="T24" fmla="*/ 300 w 897"/>
                  <a:gd name="T25" fmla="*/ 268 h 889"/>
                  <a:gd name="T26" fmla="*/ 897 w 897"/>
                  <a:gd name="T27" fmla="*/ 801 h 889"/>
                  <a:gd name="T28" fmla="*/ 601 w 897"/>
                  <a:gd name="T29" fmla="*/ 834 h 889"/>
                  <a:gd name="T30" fmla="*/ 897 w 897"/>
                  <a:gd name="T31" fmla="*/ 801 h 889"/>
                  <a:gd name="T32" fmla="*/ 897 w 897"/>
                  <a:gd name="T33" fmla="*/ 797 h 889"/>
                  <a:gd name="T34" fmla="*/ 897 w 897"/>
                  <a:gd name="T35" fmla="*/ 794 h 889"/>
                  <a:gd name="T36" fmla="*/ 897 w 897"/>
                  <a:gd name="T37" fmla="*/ 794 h 889"/>
                  <a:gd name="T38" fmla="*/ 4 w 897"/>
                  <a:gd name="T39" fmla="*/ 0 h 889"/>
                  <a:gd name="T40" fmla="*/ 4 w 897"/>
                  <a:gd name="T41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7" h="889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6" y="632"/>
                    </a:lnTo>
                    <a:lnTo>
                      <a:pt x="148" y="889"/>
                    </a:lnTo>
                    <a:lnTo>
                      <a:pt x="152" y="889"/>
                    </a:lnTo>
                    <a:lnTo>
                      <a:pt x="152" y="885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152" y="889"/>
                    </a:lnTo>
                    <a:lnTo>
                      <a:pt x="4" y="4"/>
                    </a:lnTo>
                    <a:lnTo>
                      <a:pt x="300" y="268"/>
                    </a:lnTo>
                    <a:lnTo>
                      <a:pt x="897" y="801"/>
                    </a:lnTo>
                    <a:lnTo>
                      <a:pt x="601" y="834"/>
                    </a:lnTo>
                    <a:lnTo>
                      <a:pt x="897" y="801"/>
                    </a:lnTo>
                    <a:lnTo>
                      <a:pt x="897" y="797"/>
                    </a:lnTo>
                    <a:lnTo>
                      <a:pt x="897" y="794"/>
                    </a:lnTo>
                    <a:lnTo>
                      <a:pt x="897" y="79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Freeform 198"/>
              <p:cNvSpPr>
                <a:spLocks/>
              </p:cNvSpPr>
              <p:nvPr/>
            </p:nvSpPr>
            <p:spPr bwMode="auto">
              <a:xfrm>
                <a:off x="3864" y="992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0 h 3"/>
                  <a:gd name="T6" fmla="*/ 5 w 5"/>
                  <a:gd name="T7" fmla="*/ 3 h 3"/>
                  <a:gd name="T8" fmla="*/ 5 w 5"/>
                  <a:gd name="T9" fmla="*/ 3 h 3"/>
                  <a:gd name="T10" fmla="*/ 5 w 5"/>
                  <a:gd name="T11" fmla="*/ 3 h 3"/>
                  <a:gd name="T12" fmla="*/ 0 w 5"/>
                  <a:gd name="T13" fmla="*/ 0 h 3"/>
                  <a:gd name="T14" fmla="*/ 0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Freeform 199"/>
              <p:cNvSpPr>
                <a:spLocks/>
              </p:cNvSpPr>
              <p:nvPr/>
            </p:nvSpPr>
            <p:spPr bwMode="auto">
              <a:xfrm>
                <a:off x="3864" y="992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0 h 3"/>
                  <a:gd name="T6" fmla="*/ 5 w 5"/>
                  <a:gd name="T7" fmla="*/ 3 h 3"/>
                  <a:gd name="T8" fmla="*/ 5 w 5"/>
                  <a:gd name="T9" fmla="*/ 3 h 3"/>
                  <a:gd name="T10" fmla="*/ 5 w 5"/>
                  <a:gd name="T11" fmla="*/ 3 h 3"/>
                  <a:gd name="T12" fmla="*/ 0 w 5"/>
                  <a:gd name="T13" fmla="*/ 0 h 3"/>
                  <a:gd name="T14" fmla="*/ 0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Freeform 200"/>
              <p:cNvSpPr>
                <a:spLocks/>
              </p:cNvSpPr>
              <p:nvPr/>
            </p:nvSpPr>
            <p:spPr bwMode="auto">
              <a:xfrm>
                <a:off x="4910" y="624"/>
                <a:ext cx="140" cy="151"/>
              </a:xfrm>
              <a:custGeom>
                <a:avLst/>
                <a:gdLst>
                  <a:gd name="T0" fmla="*/ 140 w 140"/>
                  <a:gd name="T1" fmla="*/ 0 h 151"/>
                  <a:gd name="T2" fmla="*/ 0 w 140"/>
                  <a:gd name="T3" fmla="*/ 151 h 151"/>
                  <a:gd name="T4" fmla="*/ 140 w 140"/>
                  <a:gd name="T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51">
                    <a:moveTo>
                      <a:pt x="140" y="0"/>
                    </a:moveTo>
                    <a:lnTo>
                      <a:pt x="0" y="151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Freeform 201"/>
              <p:cNvSpPr>
                <a:spLocks/>
              </p:cNvSpPr>
              <p:nvPr/>
            </p:nvSpPr>
            <p:spPr bwMode="auto">
              <a:xfrm>
                <a:off x="4910" y="624"/>
                <a:ext cx="140" cy="151"/>
              </a:xfrm>
              <a:custGeom>
                <a:avLst/>
                <a:gdLst>
                  <a:gd name="T0" fmla="*/ 140 w 140"/>
                  <a:gd name="T1" fmla="*/ 0 h 151"/>
                  <a:gd name="T2" fmla="*/ 0 w 140"/>
                  <a:gd name="T3" fmla="*/ 151 h 151"/>
                  <a:gd name="T4" fmla="*/ 140 w 140"/>
                  <a:gd name="T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51">
                    <a:moveTo>
                      <a:pt x="140" y="0"/>
                    </a:moveTo>
                    <a:lnTo>
                      <a:pt x="0" y="151"/>
                    </a:lnTo>
                    <a:lnTo>
                      <a:pt x="1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Freeform 202"/>
              <p:cNvSpPr>
                <a:spLocks/>
              </p:cNvSpPr>
              <p:nvPr/>
            </p:nvSpPr>
            <p:spPr bwMode="auto">
              <a:xfrm>
                <a:off x="4593" y="1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Freeform 203"/>
              <p:cNvSpPr>
                <a:spLocks/>
              </p:cNvSpPr>
              <p:nvPr/>
            </p:nvSpPr>
            <p:spPr bwMode="auto">
              <a:xfrm>
                <a:off x="4593" y="1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Freeform 204"/>
              <p:cNvSpPr>
                <a:spLocks noEditPoints="1"/>
              </p:cNvSpPr>
              <p:nvPr/>
            </p:nvSpPr>
            <p:spPr bwMode="auto">
              <a:xfrm>
                <a:off x="3826" y="378"/>
                <a:ext cx="1224" cy="739"/>
              </a:xfrm>
              <a:custGeom>
                <a:avLst/>
                <a:gdLst>
                  <a:gd name="T0" fmla="*/ 1224 w 1224"/>
                  <a:gd name="T1" fmla="*/ 243 h 739"/>
                  <a:gd name="T2" fmla="*/ 767 w 1224"/>
                  <a:gd name="T3" fmla="*/ 735 h 739"/>
                  <a:gd name="T4" fmla="*/ 767 w 1224"/>
                  <a:gd name="T5" fmla="*/ 735 h 739"/>
                  <a:gd name="T6" fmla="*/ 1224 w 1224"/>
                  <a:gd name="T7" fmla="*/ 243 h 739"/>
                  <a:gd name="T8" fmla="*/ 0 w 1224"/>
                  <a:gd name="T9" fmla="*/ 0 h 739"/>
                  <a:gd name="T10" fmla="*/ 0 w 1224"/>
                  <a:gd name="T11" fmla="*/ 0 h 739"/>
                  <a:gd name="T12" fmla="*/ 5 w 1224"/>
                  <a:gd name="T13" fmla="*/ 4 h 739"/>
                  <a:gd name="T14" fmla="*/ 763 w 1224"/>
                  <a:gd name="T15" fmla="*/ 735 h 739"/>
                  <a:gd name="T16" fmla="*/ 767 w 1224"/>
                  <a:gd name="T17" fmla="*/ 739 h 739"/>
                  <a:gd name="T18" fmla="*/ 767 w 1224"/>
                  <a:gd name="T19" fmla="*/ 735 h 739"/>
                  <a:gd name="T20" fmla="*/ 267 w 1224"/>
                  <a:gd name="T21" fmla="*/ 254 h 739"/>
                  <a:gd name="T22" fmla="*/ 9 w 1224"/>
                  <a:gd name="T23" fmla="*/ 0 h 739"/>
                  <a:gd name="T24" fmla="*/ 0 w 1224"/>
                  <a:gd name="T25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4" h="739">
                    <a:moveTo>
                      <a:pt x="1224" y="243"/>
                    </a:moveTo>
                    <a:lnTo>
                      <a:pt x="767" y="735"/>
                    </a:lnTo>
                    <a:lnTo>
                      <a:pt x="767" y="735"/>
                    </a:lnTo>
                    <a:lnTo>
                      <a:pt x="1224" y="243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763" y="735"/>
                    </a:lnTo>
                    <a:lnTo>
                      <a:pt x="767" y="739"/>
                    </a:lnTo>
                    <a:lnTo>
                      <a:pt x="767" y="735"/>
                    </a:lnTo>
                    <a:lnTo>
                      <a:pt x="267" y="254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" name="Group 406"/>
            <p:cNvGrpSpPr>
              <a:grpSpLocks/>
            </p:cNvGrpSpPr>
            <p:nvPr/>
          </p:nvGrpSpPr>
          <p:grpSpPr bwMode="auto">
            <a:xfrm>
              <a:off x="185" y="-4"/>
              <a:ext cx="6982" cy="4324"/>
              <a:chOff x="185" y="-4"/>
              <a:chExt cx="6982" cy="4324"/>
            </a:xfrm>
          </p:grpSpPr>
          <p:sp>
            <p:nvSpPr>
              <p:cNvPr id="157" name="Freeform 206"/>
              <p:cNvSpPr>
                <a:spLocks noEditPoints="1"/>
              </p:cNvSpPr>
              <p:nvPr/>
            </p:nvSpPr>
            <p:spPr bwMode="auto">
              <a:xfrm>
                <a:off x="3826" y="378"/>
                <a:ext cx="1224" cy="739"/>
              </a:xfrm>
              <a:custGeom>
                <a:avLst/>
                <a:gdLst>
                  <a:gd name="T0" fmla="*/ 1224 w 1224"/>
                  <a:gd name="T1" fmla="*/ 243 h 739"/>
                  <a:gd name="T2" fmla="*/ 767 w 1224"/>
                  <a:gd name="T3" fmla="*/ 735 h 739"/>
                  <a:gd name="T4" fmla="*/ 767 w 1224"/>
                  <a:gd name="T5" fmla="*/ 735 h 739"/>
                  <a:gd name="T6" fmla="*/ 1224 w 1224"/>
                  <a:gd name="T7" fmla="*/ 243 h 739"/>
                  <a:gd name="T8" fmla="*/ 0 w 1224"/>
                  <a:gd name="T9" fmla="*/ 0 h 739"/>
                  <a:gd name="T10" fmla="*/ 0 w 1224"/>
                  <a:gd name="T11" fmla="*/ 0 h 739"/>
                  <a:gd name="T12" fmla="*/ 5 w 1224"/>
                  <a:gd name="T13" fmla="*/ 4 h 739"/>
                  <a:gd name="T14" fmla="*/ 763 w 1224"/>
                  <a:gd name="T15" fmla="*/ 735 h 739"/>
                  <a:gd name="T16" fmla="*/ 767 w 1224"/>
                  <a:gd name="T17" fmla="*/ 739 h 739"/>
                  <a:gd name="T18" fmla="*/ 767 w 1224"/>
                  <a:gd name="T19" fmla="*/ 735 h 739"/>
                  <a:gd name="T20" fmla="*/ 267 w 1224"/>
                  <a:gd name="T21" fmla="*/ 254 h 739"/>
                  <a:gd name="T22" fmla="*/ 9 w 1224"/>
                  <a:gd name="T23" fmla="*/ 0 h 739"/>
                  <a:gd name="T24" fmla="*/ 0 w 1224"/>
                  <a:gd name="T25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4" h="739">
                    <a:moveTo>
                      <a:pt x="1224" y="243"/>
                    </a:moveTo>
                    <a:lnTo>
                      <a:pt x="767" y="735"/>
                    </a:lnTo>
                    <a:lnTo>
                      <a:pt x="767" y="735"/>
                    </a:lnTo>
                    <a:lnTo>
                      <a:pt x="1224" y="243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763" y="735"/>
                    </a:lnTo>
                    <a:lnTo>
                      <a:pt x="767" y="739"/>
                    </a:lnTo>
                    <a:lnTo>
                      <a:pt x="767" y="735"/>
                    </a:lnTo>
                    <a:lnTo>
                      <a:pt x="267" y="25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207"/>
              <p:cNvSpPr>
                <a:spLocks/>
              </p:cNvSpPr>
              <p:nvPr/>
            </p:nvSpPr>
            <p:spPr bwMode="auto">
              <a:xfrm>
                <a:off x="3822" y="37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208"/>
              <p:cNvSpPr>
                <a:spLocks/>
              </p:cNvSpPr>
              <p:nvPr/>
            </p:nvSpPr>
            <p:spPr bwMode="auto">
              <a:xfrm>
                <a:off x="3822" y="37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09"/>
              <p:cNvSpPr>
                <a:spLocks/>
              </p:cNvSpPr>
              <p:nvPr/>
            </p:nvSpPr>
            <p:spPr bwMode="auto">
              <a:xfrm>
                <a:off x="5054" y="624"/>
                <a:ext cx="267" cy="548"/>
              </a:xfrm>
              <a:custGeom>
                <a:avLst/>
                <a:gdLst>
                  <a:gd name="T0" fmla="*/ 0 w 267"/>
                  <a:gd name="T1" fmla="*/ 0 h 548"/>
                  <a:gd name="T2" fmla="*/ 0 w 267"/>
                  <a:gd name="T3" fmla="*/ 0 h 548"/>
                  <a:gd name="T4" fmla="*/ 267 w 267"/>
                  <a:gd name="T5" fmla="*/ 548 h 548"/>
                  <a:gd name="T6" fmla="*/ 0 w 267"/>
                  <a:gd name="T7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548">
                    <a:moveTo>
                      <a:pt x="0" y="0"/>
                    </a:moveTo>
                    <a:lnTo>
                      <a:pt x="0" y="0"/>
                    </a:lnTo>
                    <a:lnTo>
                      <a:pt x="267" y="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10"/>
              <p:cNvSpPr>
                <a:spLocks/>
              </p:cNvSpPr>
              <p:nvPr/>
            </p:nvSpPr>
            <p:spPr bwMode="auto">
              <a:xfrm>
                <a:off x="5054" y="624"/>
                <a:ext cx="267" cy="548"/>
              </a:xfrm>
              <a:custGeom>
                <a:avLst/>
                <a:gdLst>
                  <a:gd name="T0" fmla="*/ 0 w 267"/>
                  <a:gd name="T1" fmla="*/ 0 h 548"/>
                  <a:gd name="T2" fmla="*/ 0 w 267"/>
                  <a:gd name="T3" fmla="*/ 0 h 548"/>
                  <a:gd name="T4" fmla="*/ 267 w 267"/>
                  <a:gd name="T5" fmla="*/ 548 h 548"/>
                  <a:gd name="T6" fmla="*/ 0 w 267"/>
                  <a:gd name="T7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548">
                    <a:moveTo>
                      <a:pt x="0" y="0"/>
                    </a:moveTo>
                    <a:lnTo>
                      <a:pt x="0" y="0"/>
                    </a:lnTo>
                    <a:lnTo>
                      <a:pt x="267" y="54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11"/>
              <p:cNvSpPr>
                <a:spLocks/>
              </p:cNvSpPr>
              <p:nvPr/>
            </p:nvSpPr>
            <p:spPr bwMode="auto">
              <a:xfrm>
                <a:off x="4589" y="621"/>
                <a:ext cx="728" cy="558"/>
              </a:xfrm>
              <a:custGeom>
                <a:avLst/>
                <a:gdLst>
                  <a:gd name="T0" fmla="*/ 461 w 728"/>
                  <a:gd name="T1" fmla="*/ 0 h 558"/>
                  <a:gd name="T2" fmla="*/ 461 w 728"/>
                  <a:gd name="T3" fmla="*/ 0 h 558"/>
                  <a:gd name="T4" fmla="*/ 4 w 728"/>
                  <a:gd name="T5" fmla="*/ 492 h 558"/>
                  <a:gd name="T6" fmla="*/ 4 w 728"/>
                  <a:gd name="T7" fmla="*/ 492 h 558"/>
                  <a:gd name="T8" fmla="*/ 4 w 728"/>
                  <a:gd name="T9" fmla="*/ 496 h 558"/>
                  <a:gd name="T10" fmla="*/ 0 w 728"/>
                  <a:gd name="T11" fmla="*/ 496 h 558"/>
                  <a:gd name="T12" fmla="*/ 0 w 728"/>
                  <a:gd name="T13" fmla="*/ 496 h 558"/>
                  <a:gd name="T14" fmla="*/ 4 w 728"/>
                  <a:gd name="T15" fmla="*/ 496 h 558"/>
                  <a:gd name="T16" fmla="*/ 4 w 728"/>
                  <a:gd name="T17" fmla="*/ 496 h 558"/>
                  <a:gd name="T18" fmla="*/ 4 w 728"/>
                  <a:gd name="T19" fmla="*/ 496 h 558"/>
                  <a:gd name="T20" fmla="*/ 4 w 728"/>
                  <a:gd name="T21" fmla="*/ 496 h 558"/>
                  <a:gd name="T22" fmla="*/ 4 w 728"/>
                  <a:gd name="T23" fmla="*/ 496 h 558"/>
                  <a:gd name="T24" fmla="*/ 8 w 728"/>
                  <a:gd name="T25" fmla="*/ 496 h 558"/>
                  <a:gd name="T26" fmla="*/ 728 w 728"/>
                  <a:gd name="T27" fmla="*/ 558 h 558"/>
                  <a:gd name="T28" fmla="*/ 728 w 728"/>
                  <a:gd name="T29" fmla="*/ 558 h 558"/>
                  <a:gd name="T30" fmla="*/ 728 w 728"/>
                  <a:gd name="T31" fmla="*/ 558 h 558"/>
                  <a:gd name="T32" fmla="*/ 728 w 728"/>
                  <a:gd name="T33" fmla="*/ 558 h 558"/>
                  <a:gd name="T34" fmla="*/ 728 w 728"/>
                  <a:gd name="T35" fmla="*/ 558 h 558"/>
                  <a:gd name="T36" fmla="*/ 728 w 728"/>
                  <a:gd name="T37" fmla="*/ 554 h 558"/>
                  <a:gd name="T38" fmla="*/ 728 w 728"/>
                  <a:gd name="T39" fmla="*/ 554 h 558"/>
                  <a:gd name="T40" fmla="*/ 571 w 728"/>
                  <a:gd name="T41" fmla="*/ 540 h 558"/>
                  <a:gd name="T42" fmla="*/ 8 w 728"/>
                  <a:gd name="T43" fmla="*/ 492 h 558"/>
                  <a:gd name="T44" fmla="*/ 321 w 728"/>
                  <a:gd name="T45" fmla="*/ 154 h 558"/>
                  <a:gd name="T46" fmla="*/ 461 w 728"/>
                  <a:gd name="T47" fmla="*/ 3 h 558"/>
                  <a:gd name="T48" fmla="*/ 461 w 728"/>
                  <a:gd name="T49" fmla="*/ 3 h 558"/>
                  <a:gd name="T50" fmla="*/ 457 w 728"/>
                  <a:gd name="T51" fmla="*/ 3 h 558"/>
                  <a:gd name="T52" fmla="*/ 461 w 728"/>
                  <a:gd name="T53" fmla="*/ 0 h 558"/>
                  <a:gd name="T54" fmla="*/ 461 w 728"/>
                  <a:gd name="T55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8" h="558">
                    <a:moveTo>
                      <a:pt x="461" y="0"/>
                    </a:moveTo>
                    <a:lnTo>
                      <a:pt x="461" y="0"/>
                    </a:lnTo>
                    <a:lnTo>
                      <a:pt x="4" y="492"/>
                    </a:lnTo>
                    <a:lnTo>
                      <a:pt x="4" y="492"/>
                    </a:lnTo>
                    <a:lnTo>
                      <a:pt x="4" y="496"/>
                    </a:lnTo>
                    <a:lnTo>
                      <a:pt x="0" y="496"/>
                    </a:lnTo>
                    <a:lnTo>
                      <a:pt x="0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8" y="496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4"/>
                    </a:lnTo>
                    <a:lnTo>
                      <a:pt x="728" y="554"/>
                    </a:lnTo>
                    <a:lnTo>
                      <a:pt x="571" y="540"/>
                    </a:lnTo>
                    <a:lnTo>
                      <a:pt x="8" y="492"/>
                    </a:lnTo>
                    <a:lnTo>
                      <a:pt x="321" y="154"/>
                    </a:lnTo>
                    <a:lnTo>
                      <a:pt x="461" y="3"/>
                    </a:lnTo>
                    <a:lnTo>
                      <a:pt x="461" y="3"/>
                    </a:lnTo>
                    <a:lnTo>
                      <a:pt x="457" y="3"/>
                    </a:lnTo>
                    <a:lnTo>
                      <a:pt x="461" y="0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12"/>
              <p:cNvSpPr>
                <a:spLocks/>
              </p:cNvSpPr>
              <p:nvPr/>
            </p:nvSpPr>
            <p:spPr bwMode="auto">
              <a:xfrm>
                <a:off x="4589" y="621"/>
                <a:ext cx="728" cy="558"/>
              </a:xfrm>
              <a:custGeom>
                <a:avLst/>
                <a:gdLst>
                  <a:gd name="T0" fmla="*/ 461 w 728"/>
                  <a:gd name="T1" fmla="*/ 0 h 558"/>
                  <a:gd name="T2" fmla="*/ 461 w 728"/>
                  <a:gd name="T3" fmla="*/ 0 h 558"/>
                  <a:gd name="T4" fmla="*/ 4 w 728"/>
                  <a:gd name="T5" fmla="*/ 492 h 558"/>
                  <a:gd name="T6" fmla="*/ 4 w 728"/>
                  <a:gd name="T7" fmla="*/ 492 h 558"/>
                  <a:gd name="T8" fmla="*/ 4 w 728"/>
                  <a:gd name="T9" fmla="*/ 496 h 558"/>
                  <a:gd name="T10" fmla="*/ 0 w 728"/>
                  <a:gd name="T11" fmla="*/ 496 h 558"/>
                  <a:gd name="T12" fmla="*/ 0 w 728"/>
                  <a:gd name="T13" fmla="*/ 496 h 558"/>
                  <a:gd name="T14" fmla="*/ 4 w 728"/>
                  <a:gd name="T15" fmla="*/ 496 h 558"/>
                  <a:gd name="T16" fmla="*/ 4 w 728"/>
                  <a:gd name="T17" fmla="*/ 496 h 558"/>
                  <a:gd name="T18" fmla="*/ 4 w 728"/>
                  <a:gd name="T19" fmla="*/ 496 h 558"/>
                  <a:gd name="T20" fmla="*/ 4 w 728"/>
                  <a:gd name="T21" fmla="*/ 496 h 558"/>
                  <a:gd name="T22" fmla="*/ 4 w 728"/>
                  <a:gd name="T23" fmla="*/ 496 h 558"/>
                  <a:gd name="T24" fmla="*/ 8 w 728"/>
                  <a:gd name="T25" fmla="*/ 496 h 558"/>
                  <a:gd name="T26" fmla="*/ 728 w 728"/>
                  <a:gd name="T27" fmla="*/ 558 h 558"/>
                  <a:gd name="T28" fmla="*/ 728 w 728"/>
                  <a:gd name="T29" fmla="*/ 558 h 558"/>
                  <a:gd name="T30" fmla="*/ 728 w 728"/>
                  <a:gd name="T31" fmla="*/ 558 h 558"/>
                  <a:gd name="T32" fmla="*/ 728 w 728"/>
                  <a:gd name="T33" fmla="*/ 558 h 558"/>
                  <a:gd name="T34" fmla="*/ 728 w 728"/>
                  <a:gd name="T35" fmla="*/ 558 h 558"/>
                  <a:gd name="T36" fmla="*/ 728 w 728"/>
                  <a:gd name="T37" fmla="*/ 554 h 558"/>
                  <a:gd name="T38" fmla="*/ 728 w 728"/>
                  <a:gd name="T39" fmla="*/ 554 h 558"/>
                  <a:gd name="T40" fmla="*/ 571 w 728"/>
                  <a:gd name="T41" fmla="*/ 540 h 558"/>
                  <a:gd name="T42" fmla="*/ 8 w 728"/>
                  <a:gd name="T43" fmla="*/ 492 h 558"/>
                  <a:gd name="T44" fmla="*/ 321 w 728"/>
                  <a:gd name="T45" fmla="*/ 154 h 558"/>
                  <a:gd name="T46" fmla="*/ 461 w 728"/>
                  <a:gd name="T47" fmla="*/ 3 h 558"/>
                  <a:gd name="T48" fmla="*/ 461 w 728"/>
                  <a:gd name="T49" fmla="*/ 3 h 558"/>
                  <a:gd name="T50" fmla="*/ 457 w 728"/>
                  <a:gd name="T51" fmla="*/ 3 h 558"/>
                  <a:gd name="T52" fmla="*/ 461 w 728"/>
                  <a:gd name="T53" fmla="*/ 0 h 558"/>
                  <a:gd name="T54" fmla="*/ 461 w 728"/>
                  <a:gd name="T55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8" h="558">
                    <a:moveTo>
                      <a:pt x="461" y="0"/>
                    </a:moveTo>
                    <a:lnTo>
                      <a:pt x="461" y="0"/>
                    </a:lnTo>
                    <a:lnTo>
                      <a:pt x="4" y="492"/>
                    </a:lnTo>
                    <a:lnTo>
                      <a:pt x="4" y="492"/>
                    </a:lnTo>
                    <a:lnTo>
                      <a:pt x="4" y="496"/>
                    </a:lnTo>
                    <a:lnTo>
                      <a:pt x="0" y="496"/>
                    </a:lnTo>
                    <a:lnTo>
                      <a:pt x="0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4" y="496"/>
                    </a:lnTo>
                    <a:lnTo>
                      <a:pt x="8" y="496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8"/>
                    </a:lnTo>
                    <a:lnTo>
                      <a:pt x="728" y="554"/>
                    </a:lnTo>
                    <a:lnTo>
                      <a:pt x="728" y="554"/>
                    </a:lnTo>
                    <a:lnTo>
                      <a:pt x="571" y="540"/>
                    </a:lnTo>
                    <a:lnTo>
                      <a:pt x="8" y="492"/>
                    </a:lnTo>
                    <a:lnTo>
                      <a:pt x="321" y="154"/>
                    </a:lnTo>
                    <a:lnTo>
                      <a:pt x="461" y="3"/>
                    </a:lnTo>
                    <a:lnTo>
                      <a:pt x="461" y="3"/>
                    </a:lnTo>
                    <a:lnTo>
                      <a:pt x="457" y="3"/>
                    </a:lnTo>
                    <a:lnTo>
                      <a:pt x="461" y="0"/>
                    </a:lnTo>
                    <a:lnTo>
                      <a:pt x="4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13"/>
              <p:cNvSpPr>
                <a:spLocks/>
              </p:cNvSpPr>
              <p:nvPr/>
            </p:nvSpPr>
            <p:spPr bwMode="auto">
              <a:xfrm>
                <a:off x="5054" y="621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214"/>
              <p:cNvSpPr>
                <a:spLocks/>
              </p:cNvSpPr>
              <p:nvPr/>
            </p:nvSpPr>
            <p:spPr bwMode="auto">
              <a:xfrm>
                <a:off x="5054" y="621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215"/>
              <p:cNvSpPr>
                <a:spLocks/>
              </p:cNvSpPr>
              <p:nvPr/>
            </p:nvSpPr>
            <p:spPr bwMode="auto">
              <a:xfrm>
                <a:off x="3822" y="103"/>
                <a:ext cx="1228" cy="518"/>
              </a:xfrm>
              <a:custGeom>
                <a:avLst/>
                <a:gdLst>
                  <a:gd name="T0" fmla="*/ 665 w 1228"/>
                  <a:gd name="T1" fmla="*/ 0 h 518"/>
                  <a:gd name="T2" fmla="*/ 9 w 1228"/>
                  <a:gd name="T3" fmla="*/ 268 h 518"/>
                  <a:gd name="T4" fmla="*/ 4 w 1228"/>
                  <a:gd name="T5" fmla="*/ 272 h 518"/>
                  <a:gd name="T6" fmla="*/ 4 w 1228"/>
                  <a:gd name="T7" fmla="*/ 272 h 518"/>
                  <a:gd name="T8" fmla="*/ 4 w 1228"/>
                  <a:gd name="T9" fmla="*/ 272 h 518"/>
                  <a:gd name="T10" fmla="*/ 0 w 1228"/>
                  <a:gd name="T11" fmla="*/ 272 h 518"/>
                  <a:gd name="T12" fmla="*/ 0 w 1228"/>
                  <a:gd name="T13" fmla="*/ 275 h 518"/>
                  <a:gd name="T14" fmla="*/ 4 w 1228"/>
                  <a:gd name="T15" fmla="*/ 275 h 518"/>
                  <a:gd name="T16" fmla="*/ 216 w 1228"/>
                  <a:gd name="T17" fmla="*/ 316 h 518"/>
                  <a:gd name="T18" fmla="*/ 1228 w 1228"/>
                  <a:gd name="T19" fmla="*/ 518 h 518"/>
                  <a:gd name="T20" fmla="*/ 1228 w 1228"/>
                  <a:gd name="T21" fmla="*/ 518 h 518"/>
                  <a:gd name="T22" fmla="*/ 1228 w 1228"/>
                  <a:gd name="T23" fmla="*/ 518 h 518"/>
                  <a:gd name="T24" fmla="*/ 737 w 1228"/>
                  <a:gd name="T25" fmla="*/ 70 h 518"/>
                  <a:gd name="T26" fmla="*/ 1224 w 1228"/>
                  <a:gd name="T27" fmla="*/ 514 h 518"/>
                  <a:gd name="T28" fmla="*/ 13 w 1228"/>
                  <a:gd name="T29" fmla="*/ 272 h 518"/>
                  <a:gd name="T30" fmla="*/ 665 w 1228"/>
                  <a:gd name="T31" fmla="*/ 3 h 518"/>
                  <a:gd name="T32" fmla="*/ 665 w 1228"/>
                  <a:gd name="T33" fmla="*/ 3 h 518"/>
                  <a:gd name="T34" fmla="*/ 665 w 1228"/>
                  <a:gd name="T35" fmla="*/ 3 h 518"/>
                  <a:gd name="T36" fmla="*/ 665 w 1228"/>
                  <a:gd name="T37" fmla="*/ 3 h 518"/>
                  <a:gd name="T38" fmla="*/ 665 w 1228"/>
                  <a:gd name="T3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8" h="518">
                    <a:moveTo>
                      <a:pt x="665" y="0"/>
                    </a:moveTo>
                    <a:lnTo>
                      <a:pt x="9" y="268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0" y="272"/>
                    </a:lnTo>
                    <a:lnTo>
                      <a:pt x="0" y="275"/>
                    </a:lnTo>
                    <a:lnTo>
                      <a:pt x="4" y="275"/>
                    </a:lnTo>
                    <a:lnTo>
                      <a:pt x="216" y="316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737" y="70"/>
                    </a:lnTo>
                    <a:lnTo>
                      <a:pt x="1224" y="514"/>
                    </a:lnTo>
                    <a:lnTo>
                      <a:pt x="13" y="272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16"/>
              <p:cNvSpPr>
                <a:spLocks/>
              </p:cNvSpPr>
              <p:nvPr/>
            </p:nvSpPr>
            <p:spPr bwMode="auto">
              <a:xfrm>
                <a:off x="3822" y="103"/>
                <a:ext cx="1228" cy="518"/>
              </a:xfrm>
              <a:custGeom>
                <a:avLst/>
                <a:gdLst>
                  <a:gd name="T0" fmla="*/ 665 w 1228"/>
                  <a:gd name="T1" fmla="*/ 0 h 518"/>
                  <a:gd name="T2" fmla="*/ 9 w 1228"/>
                  <a:gd name="T3" fmla="*/ 268 h 518"/>
                  <a:gd name="T4" fmla="*/ 4 w 1228"/>
                  <a:gd name="T5" fmla="*/ 272 h 518"/>
                  <a:gd name="T6" fmla="*/ 4 w 1228"/>
                  <a:gd name="T7" fmla="*/ 272 h 518"/>
                  <a:gd name="T8" fmla="*/ 4 w 1228"/>
                  <a:gd name="T9" fmla="*/ 272 h 518"/>
                  <a:gd name="T10" fmla="*/ 0 w 1228"/>
                  <a:gd name="T11" fmla="*/ 272 h 518"/>
                  <a:gd name="T12" fmla="*/ 0 w 1228"/>
                  <a:gd name="T13" fmla="*/ 275 h 518"/>
                  <a:gd name="T14" fmla="*/ 4 w 1228"/>
                  <a:gd name="T15" fmla="*/ 275 h 518"/>
                  <a:gd name="T16" fmla="*/ 216 w 1228"/>
                  <a:gd name="T17" fmla="*/ 316 h 518"/>
                  <a:gd name="T18" fmla="*/ 1228 w 1228"/>
                  <a:gd name="T19" fmla="*/ 518 h 518"/>
                  <a:gd name="T20" fmla="*/ 1228 w 1228"/>
                  <a:gd name="T21" fmla="*/ 518 h 518"/>
                  <a:gd name="T22" fmla="*/ 1228 w 1228"/>
                  <a:gd name="T23" fmla="*/ 518 h 518"/>
                  <a:gd name="T24" fmla="*/ 737 w 1228"/>
                  <a:gd name="T25" fmla="*/ 70 h 518"/>
                  <a:gd name="T26" fmla="*/ 1224 w 1228"/>
                  <a:gd name="T27" fmla="*/ 514 h 518"/>
                  <a:gd name="T28" fmla="*/ 13 w 1228"/>
                  <a:gd name="T29" fmla="*/ 272 h 518"/>
                  <a:gd name="T30" fmla="*/ 665 w 1228"/>
                  <a:gd name="T31" fmla="*/ 3 h 518"/>
                  <a:gd name="T32" fmla="*/ 665 w 1228"/>
                  <a:gd name="T33" fmla="*/ 3 h 518"/>
                  <a:gd name="T34" fmla="*/ 665 w 1228"/>
                  <a:gd name="T35" fmla="*/ 3 h 518"/>
                  <a:gd name="T36" fmla="*/ 665 w 1228"/>
                  <a:gd name="T37" fmla="*/ 3 h 518"/>
                  <a:gd name="T38" fmla="*/ 665 w 1228"/>
                  <a:gd name="T39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8" h="518">
                    <a:moveTo>
                      <a:pt x="665" y="0"/>
                    </a:moveTo>
                    <a:lnTo>
                      <a:pt x="9" y="268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4" y="272"/>
                    </a:lnTo>
                    <a:lnTo>
                      <a:pt x="0" y="272"/>
                    </a:lnTo>
                    <a:lnTo>
                      <a:pt x="0" y="275"/>
                    </a:lnTo>
                    <a:lnTo>
                      <a:pt x="4" y="275"/>
                    </a:lnTo>
                    <a:lnTo>
                      <a:pt x="216" y="316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1228" y="518"/>
                    </a:lnTo>
                    <a:lnTo>
                      <a:pt x="737" y="70"/>
                    </a:lnTo>
                    <a:lnTo>
                      <a:pt x="1224" y="514"/>
                    </a:lnTo>
                    <a:lnTo>
                      <a:pt x="13" y="272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3"/>
                    </a:lnTo>
                    <a:lnTo>
                      <a:pt x="6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217"/>
              <p:cNvSpPr>
                <a:spLocks/>
              </p:cNvSpPr>
              <p:nvPr/>
            </p:nvSpPr>
            <p:spPr bwMode="auto">
              <a:xfrm>
                <a:off x="744" y="2513"/>
                <a:ext cx="131" cy="84"/>
              </a:xfrm>
              <a:custGeom>
                <a:avLst/>
                <a:gdLst>
                  <a:gd name="T0" fmla="*/ 0 w 131"/>
                  <a:gd name="T1" fmla="*/ 0 h 84"/>
                  <a:gd name="T2" fmla="*/ 131 w 131"/>
                  <a:gd name="T3" fmla="*/ 84 h 84"/>
                  <a:gd name="T4" fmla="*/ 0 w 131"/>
                  <a:gd name="T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1" h="84">
                    <a:moveTo>
                      <a:pt x="0" y="0"/>
                    </a:moveTo>
                    <a:lnTo>
                      <a:pt x="131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218"/>
              <p:cNvSpPr>
                <a:spLocks/>
              </p:cNvSpPr>
              <p:nvPr/>
            </p:nvSpPr>
            <p:spPr bwMode="auto">
              <a:xfrm>
                <a:off x="744" y="2513"/>
                <a:ext cx="131" cy="84"/>
              </a:xfrm>
              <a:custGeom>
                <a:avLst/>
                <a:gdLst>
                  <a:gd name="T0" fmla="*/ 0 w 131"/>
                  <a:gd name="T1" fmla="*/ 0 h 84"/>
                  <a:gd name="T2" fmla="*/ 131 w 131"/>
                  <a:gd name="T3" fmla="*/ 84 h 84"/>
                  <a:gd name="T4" fmla="*/ 0 w 131"/>
                  <a:gd name="T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1" h="84">
                    <a:moveTo>
                      <a:pt x="0" y="0"/>
                    </a:moveTo>
                    <a:lnTo>
                      <a:pt x="131" y="8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219"/>
              <p:cNvSpPr>
                <a:spLocks/>
              </p:cNvSpPr>
              <p:nvPr/>
            </p:nvSpPr>
            <p:spPr bwMode="auto">
              <a:xfrm>
                <a:off x="185" y="21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220"/>
              <p:cNvSpPr>
                <a:spLocks/>
              </p:cNvSpPr>
              <p:nvPr/>
            </p:nvSpPr>
            <p:spPr bwMode="auto">
              <a:xfrm>
                <a:off x="185" y="21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221"/>
              <p:cNvSpPr>
                <a:spLocks noEditPoints="1"/>
              </p:cNvSpPr>
              <p:nvPr/>
            </p:nvSpPr>
            <p:spPr bwMode="auto">
              <a:xfrm>
                <a:off x="185" y="1719"/>
                <a:ext cx="766" cy="327"/>
              </a:xfrm>
              <a:custGeom>
                <a:avLst/>
                <a:gdLst>
                  <a:gd name="T0" fmla="*/ 554 w 766"/>
                  <a:gd name="T1" fmla="*/ 88 h 327"/>
                  <a:gd name="T2" fmla="*/ 762 w 766"/>
                  <a:gd name="T3" fmla="*/ 0 h 327"/>
                  <a:gd name="T4" fmla="*/ 554 w 766"/>
                  <a:gd name="T5" fmla="*/ 88 h 327"/>
                  <a:gd name="T6" fmla="*/ 762 w 766"/>
                  <a:gd name="T7" fmla="*/ 0 h 327"/>
                  <a:gd name="T8" fmla="*/ 554 w 766"/>
                  <a:gd name="T9" fmla="*/ 88 h 327"/>
                  <a:gd name="T10" fmla="*/ 0 w 766"/>
                  <a:gd name="T11" fmla="*/ 323 h 327"/>
                  <a:gd name="T12" fmla="*/ 0 w 766"/>
                  <a:gd name="T13" fmla="*/ 327 h 327"/>
                  <a:gd name="T14" fmla="*/ 533 w 766"/>
                  <a:gd name="T15" fmla="*/ 99 h 327"/>
                  <a:gd name="T16" fmla="*/ 766 w 766"/>
                  <a:gd name="T17" fmla="*/ 4 h 327"/>
                  <a:gd name="T18" fmla="*/ 766 w 766"/>
                  <a:gd name="T19" fmla="*/ 4 h 327"/>
                  <a:gd name="T20" fmla="*/ 762 w 766"/>
                  <a:gd name="T21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6" h="327">
                    <a:moveTo>
                      <a:pt x="554" y="88"/>
                    </a:moveTo>
                    <a:lnTo>
                      <a:pt x="762" y="0"/>
                    </a:lnTo>
                    <a:lnTo>
                      <a:pt x="554" y="88"/>
                    </a:lnTo>
                    <a:close/>
                    <a:moveTo>
                      <a:pt x="762" y="0"/>
                    </a:moveTo>
                    <a:lnTo>
                      <a:pt x="554" y="88"/>
                    </a:lnTo>
                    <a:lnTo>
                      <a:pt x="0" y="323"/>
                    </a:lnTo>
                    <a:lnTo>
                      <a:pt x="0" y="327"/>
                    </a:lnTo>
                    <a:lnTo>
                      <a:pt x="533" y="99"/>
                    </a:lnTo>
                    <a:lnTo>
                      <a:pt x="766" y="4"/>
                    </a:lnTo>
                    <a:lnTo>
                      <a:pt x="766" y="4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222"/>
              <p:cNvSpPr>
                <a:spLocks noEditPoints="1"/>
              </p:cNvSpPr>
              <p:nvPr/>
            </p:nvSpPr>
            <p:spPr bwMode="auto">
              <a:xfrm>
                <a:off x="185" y="1719"/>
                <a:ext cx="766" cy="327"/>
              </a:xfrm>
              <a:custGeom>
                <a:avLst/>
                <a:gdLst>
                  <a:gd name="T0" fmla="*/ 554 w 766"/>
                  <a:gd name="T1" fmla="*/ 88 h 327"/>
                  <a:gd name="T2" fmla="*/ 762 w 766"/>
                  <a:gd name="T3" fmla="*/ 0 h 327"/>
                  <a:gd name="T4" fmla="*/ 554 w 766"/>
                  <a:gd name="T5" fmla="*/ 88 h 327"/>
                  <a:gd name="T6" fmla="*/ 762 w 766"/>
                  <a:gd name="T7" fmla="*/ 0 h 327"/>
                  <a:gd name="T8" fmla="*/ 554 w 766"/>
                  <a:gd name="T9" fmla="*/ 88 h 327"/>
                  <a:gd name="T10" fmla="*/ 0 w 766"/>
                  <a:gd name="T11" fmla="*/ 323 h 327"/>
                  <a:gd name="T12" fmla="*/ 0 w 766"/>
                  <a:gd name="T13" fmla="*/ 327 h 327"/>
                  <a:gd name="T14" fmla="*/ 533 w 766"/>
                  <a:gd name="T15" fmla="*/ 99 h 327"/>
                  <a:gd name="T16" fmla="*/ 766 w 766"/>
                  <a:gd name="T17" fmla="*/ 4 h 327"/>
                  <a:gd name="T18" fmla="*/ 766 w 766"/>
                  <a:gd name="T19" fmla="*/ 4 h 327"/>
                  <a:gd name="T20" fmla="*/ 762 w 766"/>
                  <a:gd name="T21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6" h="327">
                    <a:moveTo>
                      <a:pt x="554" y="88"/>
                    </a:moveTo>
                    <a:lnTo>
                      <a:pt x="762" y="0"/>
                    </a:lnTo>
                    <a:lnTo>
                      <a:pt x="554" y="88"/>
                    </a:lnTo>
                    <a:moveTo>
                      <a:pt x="762" y="0"/>
                    </a:moveTo>
                    <a:lnTo>
                      <a:pt x="554" y="88"/>
                    </a:lnTo>
                    <a:lnTo>
                      <a:pt x="0" y="323"/>
                    </a:lnTo>
                    <a:lnTo>
                      <a:pt x="0" y="327"/>
                    </a:lnTo>
                    <a:lnTo>
                      <a:pt x="533" y="99"/>
                    </a:lnTo>
                    <a:lnTo>
                      <a:pt x="766" y="4"/>
                    </a:lnTo>
                    <a:lnTo>
                      <a:pt x="766" y="4"/>
                    </a:lnTo>
                    <a:lnTo>
                      <a:pt x="7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223"/>
              <p:cNvSpPr>
                <a:spLocks/>
              </p:cNvSpPr>
              <p:nvPr/>
            </p:nvSpPr>
            <p:spPr bwMode="auto">
              <a:xfrm>
                <a:off x="879" y="2601"/>
                <a:ext cx="707" cy="452"/>
              </a:xfrm>
              <a:custGeom>
                <a:avLst/>
                <a:gdLst>
                  <a:gd name="T0" fmla="*/ 0 w 707"/>
                  <a:gd name="T1" fmla="*/ 0 h 452"/>
                  <a:gd name="T2" fmla="*/ 707 w 707"/>
                  <a:gd name="T3" fmla="*/ 452 h 452"/>
                  <a:gd name="T4" fmla="*/ 707 w 707"/>
                  <a:gd name="T5" fmla="*/ 452 h 452"/>
                  <a:gd name="T6" fmla="*/ 0 w 707"/>
                  <a:gd name="T7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452">
                    <a:moveTo>
                      <a:pt x="0" y="0"/>
                    </a:moveTo>
                    <a:lnTo>
                      <a:pt x="707" y="452"/>
                    </a:lnTo>
                    <a:lnTo>
                      <a:pt x="707" y="4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224"/>
              <p:cNvSpPr>
                <a:spLocks/>
              </p:cNvSpPr>
              <p:nvPr/>
            </p:nvSpPr>
            <p:spPr bwMode="auto">
              <a:xfrm>
                <a:off x="879" y="2601"/>
                <a:ext cx="707" cy="452"/>
              </a:xfrm>
              <a:custGeom>
                <a:avLst/>
                <a:gdLst>
                  <a:gd name="T0" fmla="*/ 0 w 707"/>
                  <a:gd name="T1" fmla="*/ 0 h 452"/>
                  <a:gd name="T2" fmla="*/ 707 w 707"/>
                  <a:gd name="T3" fmla="*/ 452 h 452"/>
                  <a:gd name="T4" fmla="*/ 707 w 707"/>
                  <a:gd name="T5" fmla="*/ 452 h 452"/>
                  <a:gd name="T6" fmla="*/ 0 w 707"/>
                  <a:gd name="T7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7" h="452">
                    <a:moveTo>
                      <a:pt x="0" y="0"/>
                    </a:moveTo>
                    <a:lnTo>
                      <a:pt x="707" y="452"/>
                    </a:lnTo>
                    <a:lnTo>
                      <a:pt x="707" y="4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225"/>
              <p:cNvSpPr>
                <a:spLocks/>
              </p:cNvSpPr>
              <p:nvPr/>
            </p:nvSpPr>
            <p:spPr bwMode="auto">
              <a:xfrm>
                <a:off x="1582" y="192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226"/>
              <p:cNvSpPr>
                <a:spLocks/>
              </p:cNvSpPr>
              <p:nvPr/>
            </p:nvSpPr>
            <p:spPr bwMode="auto">
              <a:xfrm>
                <a:off x="1582" y="192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4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227"/>
              <p:cNvSpPr>
                <a:spLocks noEditPoints="1"/>
              </p:cNvSpPr>
              <p:nvPr/>
            </p:nvSpPr>
            <p:spPr bwMode="auto">
              <a:xfrm>
                <a:off x="879" y="1929"/>
                <a:ext cx="716" cy="1124"/>
              </a:xfrm>
              <a:custGeom>
                <a:avLst/>
                <a:gdLst>
                  <a:gd name="T0" fmla="*/ 716 w 716"/>
                  <a:gd name="T1" fmla="*/ 1120 h 1124"/>
                  <a:gd name="T2" fmla="*/ 703 w 716"/>
                  <a:gd name="T3" fmla="*/ 3 h 1124"/>
                  <a:gd name="T4" fmla="*/ 716 w 716"/>
                  <a:gd name="T5" fmla="*/ 1120 h 1124"/>
                  <a:gd name="T6" fmla="*/ 703 w 716"/>
                  <a:gd name="T7" fmla="*/ 0 h 1124"/>
                  <a:gd name="T8" fmla="*/ 0 w 716"/>
                  <a:gd name="T9" fmla="*/ 668 h 1124"/>
                  <a:gd name="T10" fmla="*/ 699 w 716"/>
                  <a:gd name="T11" fmla="*/ 3 h 1124"/>
                  <a:gd name="T12" fmla="*/ 711 w 716"/>
                  <a:gd name="T13" fmla="*/ 1124 h 1124"/>
                  <a:gd name="T14" fmla="*/ 716 w 716"/>
                  <a:gd name="T15" fmla="*/ 1124 h 1124"/>
                  <a:gd name="T16" fmla="*/ 716 w 716"/>
                  <a:gd name="T17" fmla="*/ 1124 h 1124"/>
                  <a:gd name="T18" fmla="*/ 716 w 716"/>
                  <a:gd name="T19" fmla="*/ 1120 h 1124"/>
                  <a:gd name="T20" fmla="*/ 703 w 716"/>
                  <a:gd name="T21" fmla="*/ 3 h 1124"/>
                  <a:gd name="T22" fmla="*/ 703 w 716"/>
                  <a:gd name="T2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6" h="1124">
                    <a:moveTo>
                      <a:pt x="716" y="1120"/>
                    </a:moveTo>
                    <a:lnTo>
                      <a:pt x="703" y="3"/>
                    </a:lnTo>
                    <a:lnTo>
                      <a:pt x="716" y="1120"/>
                    </a:lnTo>
                    <a:close/>
                    <a:moveTo>
                      <a:pt x="703" y="0"/>
                    </a:moveTo>
                    <a:lnTo>
                      <a:pt x="0" y="668"/>
                    </a:lnTo>
                    <a:lnTo>
                      <a:pt x="699" y="3"/>
                    </a:lnTo>
                    <a:lnTo>
                      <a:pt x="711" y="1124"/>
                    </a:lnTo>
                    <a:lnTo>
                      <a:pt x="716" y="1124"/>
                    </a:lnTo>
                    <a:lnTo>
                      <a:pt x="716" y="1124"/>
                    </a:lnTo>
                    <a:lnTo>
                      <a:pt x="716" y="1120"/>
                    </a:lnTo>
                    <a:lnTo>
                      <a:pt x="703" y="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228"/>
              <p:cNvSpPr>
                <a:spLocks noEditPoints="1"/>
              </p:cNvSpPr>
              <p:nvPr/>
            </p:nvSpPr>
            <p:spPr bwMode="auto">
              <a:xfrm>
                <a:off x="879" y="1929"/>
                <a:ext cx="716" cy="1124"/>
              </a:xfrm>
              <a:custGeom>
                <a:avLst/>
                <a:gdLst>
                  <a:gd name="T0" fmla="*/ 716 w 716"/>
                  <a:gd name="T1" fmla="*/ 1120 h 1124"/>
                  <a:gd name="T2" fmla="*/ 703 w 716"/>
                  <a:gd name="T3" fmla="*/ 3 h 1124"/>
                  <a:gd name="T4" fmla="*/ 716 w 716"/>
                  <a:gd name="T5" fmla="*/ 1120 h 1124"/>
                  <a:gd name="T6" fmla="*/ 703 w 716"/>
                  <a:gd name="T7" fmla="*/ 0 h 1124"/>
                  <a:gd name="T8" fmla="*/ 0 w 716"/>
                  <a:gd name="T9" fmla="*/ 668 h 1124"/>
                  <a:gd name="T10" fmla="*/ 699 w 716"/>
                  <a:gd name="T11" fmla="*/ 3 h 1124"/>
                  <a:gd name="T12" fmla="*/ 711 w 716"/>
                  <a:gd name="T13" fmla="*/ 1124 h 1124"/>
                  <a:gd name="T14" fmla="*/ 716 w 716"/>
                  <a:gd name="T15" fmla="*/ 1124 h 1124"/>
                  <a:gd name="T16" fmla="*/ 716 w 716"/>
                  <a:gd name="T17" fmla="*/ 1124 h 1124"/>
                  <a:gd name="T18" fmla="*/ 716 w 716"/>
                  <a:gd name="T19" fmla="*/ 1120 h 1124"/>
                  <a:gd name="T20" fmla="*/ 703 w 716"/>
                  <a:gd name="T21" fmla="*/ 3 h 1124"/>
                  <a:gd name="T22" fmla="*/ 703 w 716"/>
                  <a:gd name="T2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6" h="1124">
                    <a:moveTo>
                      <a:pt x="716" y="1120"/>
                    </a:moveTo>
                    <a:lnTo>
                      <a:pt x="703" y="3"/>
                    </a:lnTo>
                    <a:lnTo>
                      <a:pt x="716" y="1120"/>
                    </a:lnTo>
                    <a:moveTo>
                      <a:pt x="703" y="0"/>
                    </a:moveTo>
                    <a:lnTo>
                      <a:pt x="0" y="668"/>
                    </a:lnTo>
                    <a:lnTo>
                      <a:pt x="699" y="3"/>
                    </a:lnTo>
                    <a:lnTo>
                      <a:pt x="711" y="1124"/>
                    </a:lnTo>
                    <a:lnTo>
                      <a:pt x="716" y="1124"/>
                    </a:lnTo>
                    <a:lnTo>
                      <a:pt x="716" y="1124"/>
                    </a:lnTo>
                    <a:lnTo>
                      <a:pt x="716" y="1120"/>
                    </a:lnTo>
                    <a:lnTo>
                      <a:pt x="703" y="3"/>
                    </a:lnTo>
                    <a:lnTo>
                      <a:pt x="7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229"/>
              <p:cNvSpPr>
                <a:spLocks/>
              </p:cNvSpPr>
              <p:nvPr/>
            </p:nvSpPr>
            <p:spPr bwMode="auto">
              <a:xfrm>
                <a:off x="1595" y="30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230"/>
              <p:cNvSpPr>
                <a:spLocks/>
              </p:cNvSpPr>
              <p:nvPr/>
            </p:nvSpPr>
            <p:spPr bwMode="auto">
              <a:xfrm>
                <a:off x="1595" y="3056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231"/>
              <p:cNvSpPr>
                <a:spLocks noEditPoints="1"/>
              </p:cNvSpPr>
              <p:nvPr/>
            </p:nvSpPr>
            <p:spPr bwMode="auto">
              <a:xfrm>
                <a:off x="875" y="1719"/>
                <a:ext cx="711" cy="878"/>
              </a:xfrm>
              <a:custGeom>
                <a:avLst/>
                <a:gdLst>
                  <a:gd name="T0" fmla="*/ 4 w 711"/>
                  <a:gd name="T1" fmla="*/ 871 h 878"/>
                  <a:gd name="T2" fmla="*/ 80 w 711"/>
                  <a:gd name="T3" fmla="*/ 4 h 878"/>
                  <a:gd name="T4" fmla="*/ 703 w 711"/>
                  <a:gd name="T5" fmla="*/ 210 h 878"/>
                  <a:gd name="T6" fmla="*/ 703 w 711"/>
                  <a:gd name="T7" fmla="*/ 210 h 878"/>
                  <a:gd name="T8" fmla="*/ 4 w 711"/>
                  <a:gd name="T9" fmla="*/ 871 h 878"/>
                  <a:gd name="T10" fmla="*/ 703 w 711"/>
                  <a:gd name="T11" fmla="*/ 206 h 878"/>
                  <a:gd name="T12" fmla="*/ 80 w 711"/>
                  <a:gd name="T13" fmla="*/ 0 h 878"/>
                  <a:gd name="T14" fmla="*/ 703 w 711"/>
                  <a:gd name="T15" fmla="*/ 206 h 878"/>
                  <a:gd name="T16" fmla="*/ 80 w 711"/>
                  <a:gd name="T17" fmla="*/ 0 h 878"/>
                  <a:gd name="T18" fmla="*/ 80 w 711"/>
                  <a:gd name="T19" fmla="*/ 0 h 878"/>
                  <a:gd name="T20" fmla="*/ 80 w 711"/>
                  <a:gd name="T21" fmla="*/ 4 h 878"/>
                  <a:gd name="T22" fmla="*/ 76 w 711"/>
                  <a:gd name="T23" fmla="*/ 4 h 878"/>
                  <a:gd name="T24" fmla="*/ 76 w 711"/>
                  <a:gd name="T25" fmla="*/ 4 h 878"/>
                  <a:gd name="T26" fmla="*/ 76 w 711"/>
                  <a:gd name="T27" fmla="*/ 4 h 878"/>
                  <a:gd name="T28" fmla="*/ 76 w 711"/>
                  <a:gd name="T29" fmla="*/ 4 h 878"/>
                  <a:gd name="T30" fmla="*/ 76 w 711"/>
                  <a:gd name="T31" fmla="*/ 4 h 878"/>
                  <a:gd name="T32" fmla="*/ 76 w 711"/>
                  <a:gd name="T33" fmla="*/ 4 h 878"/>
                  <a:gd name="T34" fmla="*/ 34 w 711"/>
                  <a:gd name="T35" fmla="*/ 500 h 878"/>
                  <a:gd name="T36" fmla="*/ 0 w 711"/>
                  <a:gd name="T37" fmla="*/ 874 h 878"/>
                  <a:gd name="T38" fmla="*/ 0 w 711"/>
                  <a:gd name="T39" fmla="*/ 874 h 878"/>
                  <a:gd name="T40" fmla="*/ 0 w 711"/>
                  <a:gd name="T41" fmla="*/ 874 h 878"/>
                  <a:gd name="T42" fmla="*/ 4 w 711"/>
                  <a:gd name="T43" fmla="*/ 874 h 878"/>
                  <a:gd name="T44" fmla="*/ 4 w 711"/>
                  <a:gd name="T45" fmla="*/ 878 h 878"/>
                  <a:gd name="T46" fmla="*/ 4 w 711"/>
                  <a:gd name="T47" fmla="*/ 878 h 878"/>
                  <a:gd name="T48" fmla="*/ 4 w 711"/>
                  <a:gd name="T49" fmla="*/ 878 h 878"/>
                  <a:gd name="T50" fmla="*/ 707 w 711"/>
                  <a:gd name="T51" fmla="*/ 210 h 878"/>
                  <a:gd name="T52" fmla="*/ 711 w 711"/>
                  <a:gd name="T53" fmla="*/ 210 h 878"/>
                  <a:gd name="T54" fmla="*/ 707 w 711"/>
                  <a:gd name="T55" fmla="*/ 210 h 878"/>
                  <a:gd name="T56" fmla="*/ 707 w 711"/>
                  <a:gd name="T57" fmla="*/ 206 h 878"/>
                  <a:gd name="T58" fmla="*/ 703 w 711"/>
                  <a:gd name="T59" fmla="*/ 206 h 878"/>
                  <a:gd name="T60" fmla="*/ 80 w 711"/>
                  <a:gd name="T61" fmla="*/ 0 h 878"/>
                  <a:gd name="T62" fmla="*/ 80 w 711"/>
                  <a:gd name="T63" fmla="*/ 0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11" h="878">
                    <a:moveTo>
                      <a:pt x="4" y="871"/>
                    </a:moveTo>
                    <a:lnTo>
                      <a:pt x="80" y="4"/>
                    </a:lnTo>
                    <a:lnTo>
                      <a:pt x="703" y="210"/>
                    </a:lnTo>
                    <a:lnTo>
                      <a:pt x="703" y="210"/>
                    </a:lnTo>
                    <a:lnTo>
                      <a:pt x="4" y="871"/>
                    </a:lnTo>
                    <a:close/>
                    <a:moveTo>
                      <a:pt x="703" y="206"/>
                    </a:moveTo>
                    <a:lnTo>
                      <a:pt x="80" y="0"/>
                    </a:lnTo>
                    <a:lnTo>
                      <a:pt x="703" y="206"/>
                    </a:lnTo>
                    <a:close/>
                    <a:moveTo>
                      <a:pt x="80" y="0"/>
                    </a:moveTo>
                    <a:lnTo>
                      <a:pt x="80" y="0"/>
                    </a:lnTo>
                    <a:lnTo>
                      <a:pt x="80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34" y="50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707" y="210"/>
                    </a:lnTo>
                    <a:lnTo>
                      <a:pt x="711" y="210"/>
                    </a:lnTo>
                    <a:lnTo>
                      <a:pt x="707" y="210"/>
                    </a:lnTo>
                    <a:lnTo>
                      <a:pt x="707" y="206"/>
                    </a:lnTo>
                    <a:lnTo>
                      <a:pt x="703" y="206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232"/>
              <p:cNvSpPr>
                <a:spLocks noEditPoints="1"/>
              </p:cNvSpPr>
              <p:nvPr/>
            </p:nvSpPr>
            <p:spPr bwMode="auto">
              <a:xfrm>
                <a:off x="875" y="1719"/>
                <a:ext cx="711" cy="878"/>
              </a:xfrm>
              <a:custGeom>
                <a:avLst/>
                <a:gdLst>
                  <a:gd name="T0" fmla="*/ 4 w 711"/>
                  <a:gd name="T1" fmla="*/ 871 h 878"/>
                  <a:gd name="T2" fmla="*/ 80 w 711"/>
                  <a:gd name="T3" fmla="*/ 4 h 878"/>
                  <a:gd name="T4" fmla="*/ 703 w 711"/>
                  <a:gd name="T5" fmla="*/ 210 h 878"/>
                  <a:gd name="T6" fmla="*/ 703 w 711"/>
                  <a:gd name="T7" fmla="*/ 210 h 878"/>
                  <a:gd name="T8" fmla="*/ 4 w 711"/>
                  <a:gd name="T9" fmla="*/ 871 h 878"/>
                  <a:gd name="T10" fmla="*/ 703 w 711"/>
                  <a:gd name="T11" fmla="*/ 206 h 878"/>
                  <a:gd name="T12" fmla="*/ 80 w 711"/>
                  <a:gd name="T13" fmla="*/ 0 h 878"/>
                  <a:gd name="T14" fmla="*/ 703 w 711"/>
                  <a:gd name="T15" fmla="*/ 206 h 878"/>
                  <a:gd name="T16" fmla="*/ 80 w 711"/>
                  <a:gd name="T17" fmla="*/ 0 h 878"/>
                  <a:gd name="T18" fmla="*/ 80 w 711"/>
                  <a:gd name="T19" fmla="*/ 0 h 878"/>
                  <a:gd name="T20" fmla="*/ 80 w 711"/>
                  <a:gd name="T21" fmla="*/ 4 h 878"/>
                  <a:gd name="T22" fmla="*/ 76 w 711"/>
                  <a:gd name="T23" fmla="*/ 4 h 878"/>
                  <a:gd name="T24" fmla="*/ 76 w 711"/>
                  <a:gd name="T25" fmla="*/ 4 h 878"/>
                  <a:gd name="T26" fmla="*/ 76 w 711"/>
                  <a:gd name="T27" fmla="*/ 4 h 878"/>
                  <a:gd name="T28" fmla="*/ 76 w 711"/>
                  <a:gd name="T29" fmla="*/ 4 h 878"/>
                  <a:gd name="T30" fmla="*/ 76 w 711"/>
                  <a:gd name="T31" fmla="*/ 4 h 878"/>
                  <a:gd name="T32" fmla="*/ 76 w 711"/>
                  <a:gd name="T33" fmla="*/ 4 h 878"/>
                  <a:gd name="T34" fmla="*/ 34 w 711"/>
                  <a:gd name="T35" fmla="*/ 500 h 878"/>
                  <a:gd name="T36" fmla="*/ 0 w 711"/>
                  <a:gd name="T37" fmla="*/ 874 h 878"/>
                  <a:gd name="T38" fmla="*/ 0 w 711"/>
                  <a:gd name="T39" fmla="*/ 874 h 878"/>
                  <a:gd name="T40" fmla="*/ 0 w 711"/>
                  <a:gd name="T41" fmla="*/ 874 h 878"/>
                  <a:gd name="T42" fmla="*/ 4 w 711"/>
                  <a:gd name="T43" fmla="*/ 874 h 878"/>
                  <a:gd name="T44" fmla="*/ 4 w 711"/>
                  <a:gd name="T45" fmla="*/ 878 h 878"/>
                  <a:gd name="T46" fmla="*/ 4 w 711"/>
                  <a:gd name="T47" fmla="*/ 878 h 878"/>
                  <a:gd name="T48" fmla="*/ 4 w 711"/>
                  <a:gd name="T49" fmla="*/ 878 h 878"/>
                  <a:gd name="T50" fmla="*/ 707 w 711"/>
                  <a:gd name="T51" fmla="*/ 210 h 878"/>
                  <a:gd name="T52" fmla="*/ 711 w 711"/>
                  <a:gd name="T53" fmla="*/ 210 h 878"/>
                  <a:gd name="T54" fmla="*/ 707 w 711"/>
                  <a:gd name="T55" fmla="*/ 210 h 878"/>
                  <a:gd name="T56" fmla="*/ 707 w 711"/>
                  <a:gd name="T57" fmla="*/ 206 h 878"/>
                  <a:gd name="T58" fmla="*/ 703 w 711"/>
                  <a:gd name="T59" fmla="*/ 206 h 878"/>
                  <a:gd name="T60" fmla="*/ 80 w 711"/>
                  <a:gd name="T61" fmla="*/ 0 h 878"/>
                  <a:gd name="T62" fmla="*/ 80 w 711"/>
                  <a:gd name="T63" fmla="*/ 0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11" h="878">
                    <a:moveTo>
                      <a:pt x="4" y="871"/>
                    </a:moveTo>
                    <a:lnTo>
                      <a:pt x="80" y="4"/>
                    </a:lnTo>
                    <a:lnTo>
                      <a:pt x="703" y="210"/>
                    </a:lnTo>
                    <a:lnTo>
                      <a:pt x="703" y="210"/>
                    </a:lnTo>
                    <a:lnTo>
                      <a:pt x="4" y="871"/>
                    </a:lnTo>
                    <a:moveTo>
                      <a:pt x="703" y="206"/>
                    </a:moveTo>
                    <a:lnTo>
                      <a:pt x="80" y="0"/>
                    </a:lnTo>
                    <a:lnTo>
                      <a:pt x="703" y="206"/>
                    </a:lnTo>
                    <a:moveTo>
                      <a:pt x="80" y="0"/>
                    </a:moveTo>
                    <a:lnTo>
                      <a:pt x="80" y="0"/>
                    </a:lnTo>
                    <a:lnTo>
                      <a:pt x="80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34" y="50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4" y="878"/>
                    </a:lnTo>
                    <a:lnTo>
                      <a:pt x="707" y="210"/>
                    </a:lnTo>
                    <a:lnTo>
                      <a:pt x="711" y="210"/>
                    </a:lnTo>
                    <a:lnTo>
                      <a:pt x="707" y="210"/>
                    </a:lnTo>
                    <a:lnTo>
                      <a:pt x="707" y="206"/>
                    </a:lnTo>
                    <a:lnTo>
                      <a:pt x="703" y="206"/>
                    </a:lnTo>
                    <a:lnTo>
                      <a:pt x="80" y="0"/>
                    </a:lnTo>
                    <a:lnTo>
                      <a:pt x="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33"/>
              <p:cNvSpPr>
                <a:spLocks/>
              </p:cNvSpPr>
              <p:nvPr/>
            </p:nvSpPr>
            <p:spPr bwMode="auto">
              <a:xfrm>
                <a:off x="5059" y="103"/>
                <a:ext cx="338" cy="510"/>
              </a:xfrm>
              <a:custGeom>
                <a:avLst/>
                <a:gdLst>
                  <a:gd name="T0" fmla="*/ 338 w 338"/>
                  <a:gd name="T1" fmla="*/ 0 h 510"/>
                  <a:gd name="T2" fmla="*/ 0 w 338"/>
                  <a:gd name="T3" fmla="*/ 510 h 510"/>
                  <a:gd name="T4" fmla="*/ 0 w 338"/>
                  <a:gd name="T5" fmla="*/ 510 h 510"/>
                  <a:gd name="T6" fmla="*/ 338 w 338"/>
                  <a:gd name="T7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510">
                    <a:moveTo>
                      <a:pt x="338" y="0"/>
                    </a:moveTo>
                    <a:lnTo>
                      <a:pt x="0" y="510"/>
                    </a:lnTo>
                    <a:lnTo>
                      <a:pt x="0" y="510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234"/>
              <p:cNvSpPr>
                <a:spLocks/>
              </p:cNvSpPr>
              <p:nvPr/>
            </p:nvSpPr>
            <p:spPr bwMode="auto">
              <a:xfrm>
                <a:off x="5059" y="103"/>
                <a:ext cx="338" cy="510"/>
              </a:xfrm>
              <a:custGeom>
                <a:avLst/>
                <a:gdLst>
                  <a:gd name="T0" fmla="*/ 338 w 338"/>
                  <a:gd name="T1" fmla="*/ 0 h 510"/>
                  <a:gd name="T2" fmla="*/ 0 w 338"/>
                  <a:gd name="T3" fmla="*/ 510 h 510"/>
                  <a:gd name="T4" fmla="*/ 0 w 338"/>
                  <a:gd name="T5" fmla="*/ 510 h 510"/>
                  <a:gd name="T6" fmla="*/ 338 w 338"/>
                  <a:gd name="T7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510">
                    <a:moveTo>
                      <a:pt x="338" y="0"/>
                    </a:moveTo>
                    <a:lnTo>
                      <a:pt x="0" y="510"/>
                    </a:lnTo>
                    <a:lnTo>
                      <a:pt x="0" y="510"/>
                    </a:lnTo>
                    <a:lnTo>
                      <a:pt x="3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235"/>
              <p:cNvSpPr>
                <a:spLocks/>
              </p:cNvSpPr>
              <p:nvPr/>
            </p:nvSpPr>
            <p:spPr bwMode="auto">
              <a:xfrm>
                <a:off x="5080" y="103"/>
                <a:ext cx="313" cy="0"/>
              </a:xfrm>
              <a:custGeom>
                <a:avLst/>
                <a:gdLst>
                  <a:gd name="T0" fmla="*/ 313 w 313"/>
                  <a:gd name="T1" fmla="*/ 0 w 313"/>
                  <a:gd name="T2" fmla="*/ 313 w 3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13">
                    <a:moveTo>
                      <a:pt x="313" y="0"/>
                    </a:moveTo>
                    <a:lnTo>
                      <a:pt x="0" y="0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236"/>
              <p:cNvSpPr>
                <a:spLocks/>
              </p:cNvSpPr>
              <p:nvPr/>
            </p:nvSpPr>
            <p:spPr bwMode="auto">
              <a:xfrm>
                <a:off x="5080" y="103"/>
                <a:ext cx="313" cy="0"/>
              </a:xfrm>
              <a:custGeom>
                <a:avLst/>
                <a:gdLst>
                  <a:gd name="T0" fmla="*/ 313 w 313"/>
                  <a:gd name="T1" fmla="*/ 0 w 313"/>
                  <a:gd name="T2" fmla="*/ 313 w 3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13">
                    <a:moveTo>
                      <a:pt x="313" y="0"/>
                    </a:moveTo>
                    <a:lnTo>
                      <a:pt x="0" y="0"/>
                    </a:lnTo>
                    <a:lnTo>
                      <a:pt x="3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237"/>
              <p:cNvSpPr>
                <a:spLocks/>
              </p:cNvSpPr>
              <p:nvPr/>
            </p:nvSpPr>
            <p:spPr bwMode="auto">
              <a:xfrm>
                <a:off x="4487" y="106"/>
                <a:ext cx="563" cy="515"/>
              </a:xfrm>
              <a:custGeom>
                <a:avLst/>
                <a:gdLst>
                  <a:gd name="T0" fmla="*/ 8 w 563"/>
                  <a:gd name="T1" fmla="*/ 0 h 515"/>
                  <a:gd name="T2" fmla="*/ 0 w 563"/>
                  <a:gd name="T3" fmla="*/ 0 h 515"/>
                  <a:gd name="T4" fmla="*/ 0 w 563"/>
                  <a:gd name="T5" fmla="*/ 0 h 515"/>
                  <a:gd name="T6" fmla="*/ 0 w 563"/>
                  <a:gd name="T7" fmla="*/ 0 h 515"/>
                  <a:gd name="T8" fmla="*/ 72 w 563"/>
                  <a:gd name="T9" fmla="*/ 67 h 515"/>
                  <a:gd name="T10" fmla="*/ 563 w 563"/>
                  <a:gd name="T11" fmla="*/ 515 h 515"/>
                  <a:gd name="T12" fmla="*/ 563 w 563"/>
                  <a:gd name="T13" fmla="*/ 515 h 515"/>
                  <a:gd name="T14" fmla="*/ 563 w 563"/>
                  <a:gd name="T15" fmla="*/ 515 h 515"/>
                  <a:gd name="T16" fmla="*/ 563 w 563"/>
                  <a:gd name="T17" fmla="*/ 515 h 515"/>
                  <a:gd name="T18" fmla="*/ 563 w 563"/>
                  <a:gd name="T19" fmla="*/ 511 h 515"/>
                  <a:gd name="T20" fmla="*/ 8 w 563"/>
                  <a:gd name="T2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3" h="515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67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238"/>
              <p:cNvSpPr>
                <a:spLocks/>
              </p:cNvSpPr>
              <p:nvPr/>
            </p:nvSpPr>
            <p:spPr bwMode="auto">
              <a:xfrm>
                <a:off x="4487" y="106"/>
                <a:ext cx="563" cy="515"/>
              </a:xfrm>
              <a:custGeom>
                <a:avLst/>
                <a:gdLst>
                  <a:gd name="T0" fmla="*/ 8 w 563"/>
                  <a:gd name="T1" fmla="*/ 0 h 515"/>
                  <a:gd name="T2" fmla="*/ 0 w 563"/>
                  <a:gd name="T3" fmla="*/ 0 h 515"/>
                  <a:gd name="T4" fmla="*/ 0 w 563"/>
                  <a:gd name="T5" fmla="*/ 0 h 515"/>
                  <a:gd name="T6" fmla="*/ 0 w 563"/>
                  <a:gd name="T7" fmla="*/ 0 h 515"/>
                  <a:gd name="T8" fmla="*/ 72 w 563"/>
                  <a:gd name="T9" fmla="*/ 67 h 515"/>
                  <a:gd name="T10" fmla="*/ 563 w 563"/>
                  <a:gd name="T11" fmla="*/ 515 h 515"/>
                  <a:gd name="T12" fmla="*/ 563 w 563"/>
                  <a:gd name="T13" fmla="*/ 515 h 515"/>
                  <a:gd name="T14" fmla="*/ 563 w 563"/>
                  <a:gd name="T15" fmla="*/ 515 h 515"/>
                  <a:gd name="T16" fmla="*/ 563 w 563"/>
                  <a:gd name="T17" fmla="*/ 515 h 515"/>
                  <a:gd name="T18" fmla="*/ 563 w 563"/>
                  <a:gd name="T19" fmla="*/ 511 h 515"/>
                  <a:gd name="T20" fmla="*/ 8 w 563"/>
                  <a:gd name="T2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3" h="515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2" y="67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5"/>
                    </a:lnTo>
                    <a:lnTo>
                      <a:pt x="563" y="511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239"/>
              <p:cNvSpPr>
                <a:spLocks/>
              </p:cNvSpPr>
              <p:nvPr/>
            </p:nvSpPr>
            <p:spPr bwMode="auto">
              <a:xfrm>
                <a:off x="4483" y="103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0 w 4"/>
                  <a:gd name="T5" fmla="*/ 0 h 3"/>
                  <a:gd name="T6" fmla="*/ 4 w 4"/>
                  <a:gd name="T7" fmla="*/ 0 h 3"/>
                  <a:gd name="T8" fmla="*/ 4 w 4"/>
                  <a:gd name="T9" fmla="*/ 3 h 3"/>
                  <a:gd name="T10" fmla="*/ 4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240"/>
              <p:cNvSpPr>
                <a:spLocks/>
              </p:cNvSpPr>
              <p:nvPr/>
            </p:nvSpPr>
            <p:spPr bwMode="auto">
              <a:xfrm>
                <a:off x="4483" y="103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0 w 4"/>
                  <a:gd name="T5" fmla="*/ 0 h 3"/>
                  <a:gd name="T6" fmla="*/ 4 w 4"/>
                  <a:gd name="T7" fmla="*/ 0 h 3"/>
                  <a:gd name="T8" fmla="*/ 4 w 4"/>
                  <a:gd name="T9" fmla="*/ 3 h 3"/>
                  <a:gd name="T10" fmla="*/ 4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Rectangle 241"/>
              <p:cNvSpPr>
                <a:spLocks noChangeArrowheads="1"/>
              </p:cNvSpPr>
              <p:nvPr/>
            </p:nvSpPr>
            <p:spPr bwMode="auto">
              <a:xfrm>
                <a:off x="5402" y="99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242"/>
              <p:cNvSpPr>
                <a:spLocks noChangeArrowheads="1"/>
              </p:cNvSpPr>
              <p:nvPr/>
            </p:nvSpPr>
            <p:spPr bwMode="auto">
              <a:xfrm>
                <a:off x="5402" y="99"/>
                <a:ext cx="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243"/>
              <p:cNvSpPr>
                <a:spLocks/>
              </p:cNvSpPr>
              <p:nvPr/>
            </p:nvSpPr>
            <p:spPr bwMode="auto">
              <a:xfrm>
                <a:off x="4470" y="-4"/>
                <a:ext cx="923" cy="110"/>
              </a:xfrm>
              <a:custGeom>
                <a:avLst/>
                <a:gdLst>
                  <a:gd name="T0" fmla="*/ 4 w 923"/>
                  <a:gd name="T1" fmla="*/ 0 h 110"/>
                  <a:gd name="T2" fmla="*/ 0 w 923"/>
                  <a:gd name="T3" fmla="*/ 0 h 110"/>
                  <a:gd name="T4" fmla="*/ 17 w 923"/>
                  <a:gd name="T5" fmla="*/ 107 h 110"/>
                  <a:gd name="T6" fmla="*/ 17 w 923"/>
                  <a:gd name="T7" fmla="*/ 110 h 110"/>
                  <a:gd name="T8" fmla="*/ 17 w 923"/>
                  <a:gd name="T9" fmla="*/ 110 h 110"/>
                  <a:gd name="T10" fmla="*/ 17 w 923"/>
                  <a:gd name="T11" fmla="*/ 110 h 110"/>
                  <a:gd name="T12" fmla="*/ 17 w 923"/>
                  <a:gd name="T13" fmla="*/ 110 h 110"/>
                  <a:gd name="T14" fmla="*/ 25 w 923"/>
                  <a:gd name="T15" fmla="*/ 110 h 110"/>
                  <a:gd name="T16" fmla="*/ 610 w 923"/>
                  <a:gd name="T17" fmla="*/ 107 h 110"/>
                  <a:gd name="T18" fmla="*/ 923 w 923"/>
                  <a:gd name="T19" fmla="*/ 107 h 110"/>
                  <a:gd name="T20" fmla="*/ 923 w 923"/>
                  <a:gd name="T21" fmla="*/ 103 h 110"/>
                  <a:gd name="T22" fmla="*/ 919 w 923"/>
                  <a:gd name="T23" fmla="*/ 103 h 110"/>
                  <a:gd name="T24" fmla="*/ 614 w 923"/>
                  <a:gd name="T25" fmla="*/ 103 h 110"/>
                  <a:gd name="T26" fmla="*/ 21 w 923"/>
                  <a:gd name="T27" fmla="*/ 107 h 110"/>
                  <a:gd name="T28" fmla="*/ 4 w 923"/>
                  <a:gd name="T2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3" h="110">
                    <a:moveTo>
                      <a:pt x="4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0"/>
                    </a:lnTo>
                    <a:lnTo>
                      <a:pt x="610" y="107"/>
                    </a:lnTo>
                    <a:lnTo>
                      <a:pt x="923" y="107"/>
                    </a:lnTo>
                    <a:lnTo>
                      <a:pt x="923" y="103"/>
                    </a:lnTo>
                    <a:lnTo>
                      <a:pt x="919" y="103"/>
                    </a:lnTo>
                    <a:lnTo>
                      <a:pt x="614" y="103"/>
                    </a:lnTo>
                    <a:lnTo>
                      <a:pt x="21" y="10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244"/>
              <p:cNvSpPr>
                <a:spLocks/>
              </p:cNvSpPr>
              <p:nvPr/>
            </p:nvSpPr>
            <p:spPr bwMode="auto">
              <a:xfrm>
                <a:off x="4470" y="-4"/>
                <a:ext cx="923" cy="110"/>
              </a:xfrm>
              <a:custGeom>
                <a:avLst/>
                <a:gdLst>
                  <a:gd name="T0" fmla="*/ 4 w 923"/>
                  <a:gd name="T1" fmla="*/ 0 h 110"/>
                  <a:gd name="T2" fmla="*/ 0 w 923"/>
                  <a:gd name="T3" fmla="*/ 0 h 110"/>
                  <a:gd name="T4" fmla="*/ 17 w 923"/>
                  <a:gd name="T5" fmla="*/ 107 h 110"/>
                  <a:gd name="T6" fmla="*/ 17 w 923"/>
                  <a:gd name="T7" fmla="*/ 110 h 110"/>
                  <a:gd name="T8" fmla="*/ 17 w 923"/>
                  <a:gd name="T9" fmla="*/ 110 h 110"/>
                  <a:gd name="T10" fmla="*/ 17 w 923"/>
                  <a:gd name="T11" fmla="*/ 110 h 110"/>
                  <a:gd name="T12" fmla="*/ 17 w 923"/>
                  <a:gd name="T13" fmla="*/ 110 h 110"/>
                  <a:gd name="T14" fmla="*/ 25 w 923"/>
                  <a:gd name="T15" fmla="*/ 110 h 110"/>
                  <a:gd name="T16" fmla="*/ 610 w 923"/>
                  <a:gd name="T17" fmla="*/ 107 h 110"/>
                  <a:gd name="T18" fmla="*/ 923 w 923"/>
                  <a:gd name="T19" fmla="*/ 107 h 110"/>
                  <a:gd name="T20" fmla="*/ 923 w 923"/>
                  <a:gd name="T21" fmla="*/ 103 h 110"/>
                  <a:gd name="T22" fmla="*/ 919 w 923"/>
                  <a:gd name="T23" fmla="*/ 103 h 110"/>
                  <a:gd name="T24" fmla="*/ 614 w 923"/>
                  <a:gd name="T25" fmla="*/ 103 h 110"/>
                  <a:gd name="T26" fmla="*/ 21 w 923"/>
                  <a:gd name="T27" fmla="*/ 107 h 110"/>
                  <a:gd name="T28" fmla="*/ 4 w 923"/>
                  <a:gd name="T2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3" h="110">
                    <a:moveTo>
                      <a:pt x="4" y="0"/>
                    </a:moveTo>
                    <a:lnTo>
                      <a:pt x="0" y="0"/>
                    </a:lnTo>
                    <a:lnTo>
                      <a:pt x="17" y="107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0"/>
                    </a:lnTo>
                    <a:lnTo>
                      <a:pt x="610" y="107"/>
                    </a:lnTo>
                    <a:lnTo>
                      <a:pt x="923" y="107"/>
                    </a:lnTo>
                    <a:lnTo>
                      <a:pt x="923" y="103"/>
                    </a:lnTo>
                    <a:lnTo>
                      <a:pt x="919" y="103"/>
                    </a:lnTo>
                    <a:lnTo>
                      <a:pt x="614" y="103"/>
                    </a:lnTo>
                    <a:lnTo>
                      <a:pt x="21" y="107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245"/>
              <p:cNvSpPr>
                <a:spLocks/>
              </p:cNvSpPr>
              <p:nvPr/>
            </p:nvSpPr>
            <p:spPr bwMode="auto">
              <a:xfrm>
                <a:off x="5219" y="-4"/>
                <a:ext cx="174" cy="103"/>
              </a:xfrm>
              <a:custGeom>
                <a:avLst/>
                <a:gdLst>
                  <a:gd name="T0" fmla="*/ 1 w 41"/>
                  <a:gd name="T1" fmla="*/ 0 h 28"/>
                  <a:gd name="T2" fmla="*/ 0 w 41"/>
                  <a:gd name="T3" fmla="*/ 0 h 28"/>
                  <a:gd name="T4" fmla="*/ 40 w 41"/>
                  <a:gd name="T5" fmla="*/ 28 h 28"/>
                  <a:gd name="T6" fmla="*/ 41 w 41"/>
                  <a:gd name="T7" fmla="*/ 28 h 28"/>
                  <a:gd name="T8" fmla="*/ 41 w 41"/>
                  <a:gd name="T9" fmla="*/ 28 h 28"/>
                  <a:gd name="T10" fmla="*/ 41 w 41"/>
                  <a:gd name="T11" fmla="*/ 28 h 28"/>
                  <a:gd name="T12" fmla="*/ 41 w 41"/>
                  <a:gd name="T13" fmla="*/ 28 h 28"/>
                  <a:gd name="T14" fmla="*/ 41 w 41"/>
                  <a:gd name="T15" fmla="*/ 27 h 28"/>
                  <a:gd name="T16" fmla="*/ 1 w 41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8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246"/>
              <p:cNvSpPr>
                <a:spLocks/>
              </p:cNvSpPr>
              <p:nvPr/>
            </p:nvSpPr>
            <p:spPr bwMode="auto">
              <a:xfrm>
                <a:off x="5579" y="-4"/>
                <a:ext cx="500" cy="77"/>
              </a:xfrm>
              <a:custGeom>
                <a:avLst/>
                <a:gdLst>
                  <a:gd name="T0" fmla="*/ 500 w 500"/>
                  <a:gd name="T1" fmla="*/ 0 h 77"/>
                  <a:gd name="T2" fmla="*/ 500 w 500"/>
                  <a:gd name="T3" fmla="*/ 0 h 77"/>
                  <a:gd name="T4" fmla="*/ 0 w 500"/>
                  <a:gd name="T5" fmla="*/ 77 h 77"/>
                  <a:gd name="T6" fmla="*/ 500 w 500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77">
                    <a:moveTo>
                      <a:pt x="500" y="0"/>
                    </a:moveTo>
                    <a:lnTo>
                      <a:pt x="500" y="0"/>
                    </a:lnTo>
                    <a:lnTo>
                      <a:pt x="0" y="77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247"/>
              <p:cNvSpPr>
                <a:spLocks/>
              </p:cNvSpPr>
              <p:nvPr/>
            </p:nvSpPr>
            <p:spPr bwMode="auto">
              <a:xfrm>
                <a:off x="5579" y="-4"/>
                <a:ext cx="500" cy="77"/>
              </a:xfrm>
              <a:custGeom>
                <a:avLst/>
                <a:gdLst>
                  <a:gd name="T0" fmla="*/ 500 w 500"/>
                  <a:gd name="T1" fmla="*/ 0 h 77"/>
                  <a:gd name="T2" fmla="*/ 500 w 500"/>
                  <a:gd name="T3" fmla="*/ 0 h 77"/>
                  <a:gd name="T4" fmla="*/ 0 w 500"/>
                  <a:gd name="T5" fmla="*/ 77 h 77"/>
                  <a:gd name="T6" fmla="*/ 500 w 500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77">
                    <a:moveTo>
                      <a:pt x="500" y="0"/>
                    </a:moveTo>
                    <a:lnTo>
                      <a:pt x="500" y="0"/>
                    </a:lnTo>
                    <a:lnTo>
                      <a:pt x="0" y="77"/>
                    </a:lnTo>
                    <a:lnTo>
                      <a:pt x="5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248"/>
              <p:cNvSpPr>
                <a:spLocks/>
              </p:cNvSpPr>
              <p:nvPr/>
            </p:nvSpPr>
            <p:spPr bwMode="auto">
              <a:xfrm>
                <a:off x="5376" y="-4"/>
                <a:ext cx="21" cy="103"/>
              </a:xfrm>
              <a:custGeom>
                <a:avLst/>
                <a:gdLst>
                  <a:gd name="T0" fmla="*/ 4 w 21"/>
                  <a:gd name="T1" fmla="*/ 0 h 103"/>
                  <a:gd name="T2" fmla="*/ 0 w 21"/>
                  <a:gd name="T3" fmla="*/ 0 h 103"/>
                  <a:gd name="T4" fmla="*/ 17 w 21"/>
                  <a:gd name="T5" fmla="*/ 99 h 103"/>
                  <a:gd name="T6" fmla="*/ 17 w 21"/>
                  <a:gd name="T7" fmla="*/ 103 h 103"/>
                  <a:gd name="T8" fmla="*/ 17 w 21"/>
                  <a:gd name="T9" fmla="*/ 103 h 103"/>
                  <a:gd name="T10" fmla="*/ 17 w 21"/>
                  <a:gd name="T11" fmla="*/ 99 h 103"/>
                  <a:gd name="T12" fmla="*/ 21 w 21"/>
                  <a:gd name="T13" fmla="*/ 103 h 103"/>
                  <a:gd name="T14" fmla="*/ 21 w 21"/>
                  <a:gd name="T15" fmla="*/ 103 h 103"/>
                  <a:gd name="T16" fmla="*/ 4 w 21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3">
                    <a:moveTo>
                      <a:pt x="4" y="0"/>
                    </a:moveTo>
                    <a:lnTo>
                      <a:pt x="0" y="0"/>
                    </a:lnTo>
                    <a:lnTo>
                      <a:pt x="17" y="99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7" y="99"/>
                    </a:lnTo>
                    <a:lnTo>
                      <a:pt x="21" y="103"/>
                    </a:lnTo>
                    <a:lnTo>
                      <a:pt x="21" y="10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249"/>
              <p:cNvSpPr>
                <a:spLocks/>
              </p:cNvSpPr>
              <p:nvPr/>
            </p:nvSpPr>
            <p:spPr bwMode="auto">
              <a:xfrm>
                <a:off x="5376" y="-4"/>
                <a:ext cx="21" cy="103"/>
              </a:xfrm>
              <a:custGeom>
                <a:avLst/>
                <a:gdLst>
                  <a:gd name="T0" fmla="*/ 4 w 21"/>
                  <a:gd name="T1" fmla="*/ 0 h 103"/>
                  <a:gd name="T2" fmla="*/ 0 w 21"/>
                  <a:gd name="T3" fmla="*/ 0 h 103"/>
                  <a:gd name="T4" fmla="*/ 17 w 21"/>
                  <a:gd name="T5" fmla="*/ 99 h 103"/>
                  <a:gd name="T6" fmla="*/ 17 w 21"/>
                  <a:gd name="T7" fmla="*/ 103 h 103"/>
                  <a:gd name="T8" fmla="*/ 17 w 21"/>
                  <a:gd name="T9" fmla="*/ 103 h 103"/>
                  <a:gd name="T10" fmla="*/ 17 w 21"/>
                  <a:gd name="T11" fmla="*/ 99 h 103"/>
                  <a:gd name="T12" fmla="*/ 21 w 21"/>
                  <a:gd name="T13" fmla="*/ 103 h 103"/>
                  <a:gd name="T14" fmla="*/ 21 w 21"/>
                  <a:gd name="T15" fmla="*/ 103 h 103"/>
                  <a:gd name="T16" fmla="*/ 4 w 21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3">
                    <a:moveTo>
                      <a:pt x="4" y="0"/>
                    </a:moveTo>
                    <a:lnTo>
                      <a:pt x="0" y="0"/>
                    </a:lnTo>
                    <a:lnTo>
                      <a:pt x="17" y="99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7" y="99"/>
                    </a:lnTo>
                    <a:lnTo>
                      <a:pt x="21" y="103"/>
                    </a:lnTo>
                    <a:lnTo>
                      <a:pt x="21" y="10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250"/>
              <p:cNvSpPr>
                <a:spLocks/>
              </p:cNvSpPr>
              <p:nvPr/>
            </p:nvSpPr>
            <p:spPr bwMode="auto">
              <a:xfrm>
                <a:off x="6219" y="3762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251"/>
              <p:cNvSpPr>
                <a:spLocks/>
              </p:cNvSpPr>
              <p:nvPr/>
            </p:nvSpPr>
            <p:spPr bwMode="auto">
              <a:xfrm>
                <a:off x="6219" y="3762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252"/>
              <p:cNvSpPr>
                <a:spLocks/>
              </p:cNvSpPr>
              <p:nvPr/>
            </p:nvSpPr>
            <p:spPr bwMode="auto">
              <a:xfrm>
                <a:off x="5368" y="3192"/>
                <a:ext cx="847" cy="566"/>
              </a:xfrm>
              <a:custGeom>
                <a:avLst/>
                <a:gdLst>
                  <a:gd name="T0" fmla="*/ 0 w 847"/>
                  <a:gd name="T1" fmla="*/ 0 h 566"/>
                  <a:gd name="T2" fmla="*/ 0 w 847"/>
                  <a:gd name="T3" fmla="*/ 0 h 566"/>
                  <a:gd name="T4" fmla="*/ 847 w 847"/>
                  <a:gd name="T5" fmla="*/ 566 h 566"/>
                  <a:gd name="T6" fmla="*/ 847 w 847"/>
                  <a:gd name="T7" fmla="*/ 566 h 566"/>
                  <a:gd name="T8" fmla="*/ 0 w 847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566">
                    <a:moveTo>
                      <a:pt x="0" y="0"/>
                    </a:moveTo>
                    <a:lnTo>
                      <a:pt x="0" y="0"/>
                    </a:lnTo>
                    <a:lnTo>
                      <a:pt x="847" y="566"/>
                    </a:lnTo>
                    <a:lnTo>
                      <a:pt x="847" y="5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253"/>
              <p:cNvSpPr>
                <a:spLocks/>
              </p:cNvSpPr>
              <p:nvPr/>
            </p:nvSpPr>
            <p:spPr bwMode="auto">
              <a:xfrm>
                <a:off x="5368" y="3192"/>
                <a:ext cx="847" cy="566"/>
              </a:xfrm>
              <a:custGeom>
                <a:avLst/>
                <a:gdLst>
                  <a:gd name="T0" fmla="*/ 0 w 847"/>
                  <a:gd name="T1" fmla="*/ 0 h 566"/>
                  <a:gd name="T2" fmla="*/ 0 w 847"/>
                  <a:gd name="T3" fmla="*/ 0 h 566"/>
                  <a:gd name="T4" fmla="*/ 847 w 847"/>
                  <a:gd name="T5" fmla="*/ 566 h 566"/>
                  <a:gd name="T6" fmla="*/ 847 w 847"/>
                  <a:gd name="T7" fmla="*/ 566 h 566"/>
                  <a:gd name="T8" fmla="*/ 0 w 847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7" h="566">
                    <a:moveTo>
                      <a:pt x="0" y="0"/>
                    </a:moveTo>
                    <a:lnTo>
                      <a:pt x="0" y="0"/>
                    </a:lnTo>
                    <a:lnTo>
                      <a:pt x="847" y="566"/>
                    </a:lnTo>
                    <a:lnTo>
                      <a:pt x="847" y="56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254"/>
              <p:cNvSpPr>
                <a:spLocks/>
              </p:cNvSpPr>
              <p:nvPr/>
            </p:nvSpPr>
            <p:spPr bwMode="auto">
              <a:xfrm>
                <a:off x="5368" y="2858"/>
                <a:ext cx="851" cy="900"/>
              </a:xfrm>
              <a:custGeom>
                <a:avLst/>
                <a:gdLst>
                  <a:gd name="T0" fmla="*/ 779 w 851"/>
                  <a:gd name="T1" fmla="*/ 0 h 900"/>
                  <a:gd name="T2" fmla="*/ 762 w 851"/>
                  <a:gd name="T3" fmla="*/ 7 h 900"/>
                  <a:gd name="T4" fmla="*/ 775 w 851"/>
                  <a:gd name="T5" fmla="*/ 0 h 900"/>
                  <a:gd name="T6" fmla="*/ 847 w 851"/>
                  <a:gd name="T7" fmla="*/ 896 h 900"/>
                  <a:gd name="T8" fmla="*/ 0 w 851"/>
                  <a:gd name="T9" fmla="*/ 331 h 900"/>
                  <a:gd name="T10" fmla="*/ 0 w 851"/>
                  <a:gd name="T11" fmla="*/ 331 h 900"/>
                  <a:gd name="T12" fmla="*/ 851 w 851"/>
                  <a:gd name="T13" fmla="*/ 900 h 900"/>
                  <a:gd name="T14" fmla="*/ 779 w 851"/>
                  <a:gd name="T15" fmla="*/ 0 h 900"/>
                  <a:gd name="T16" fmla="*/ 779 w 851"/>
                  <a:gd name="T17" fmla="*/ 0 h 900"/>
                  <a:gd name="T18" fmla="*/ 779 w 851"/>
                  <a:gd name="T19" fmla="*/ 4 h 900"/>
                  <a:gd name="T20" fmla="*/ 779 w 851"/>
                  <a:gd name="T21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1" h="900">
                    <a:moveTo>
                      <a:pt x="779" y="0"/>
                    </a:moveTo>
                    <a:lnTo>
                      <a:pt x="762" y="7"/>
                    </a:lnTo>
                    <a:lnTo>
                      <a:pt x="775" y="0"/>
                    </a:lnTo>
                    <a:lnTo>
                      <a:pt x="847" y="896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851" y="900"/>
                    </a:lnTo>
                    <a:lnTo>
                      <a:pt x="779" y="0"/>
                    </a:lnTo>
                    <a:lnTo>
                      <a:pt x="779" y="0"/>
                    </a:lnTo>
                    <a:lnTo>
                      <a:pt x="779" y="4"/>
                    </a:lnTo>
                    <a:lnTo>
                      <a:pt x="7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255"/>
              <p:cNvSpPr>
                <a:spLocks/>
              </p:cNvSpPr>
              <p:nvPr/>
            </p:nvSpPr>
            <p:spPr bwMode="auto">
              <a:xfrm>
                <a:off x="5368" y="2858"/>
                <a:ext cx="851" cy="900"/>
              </a:xfrm>
              <a:custGeom>
                <a:avLst/>
                <a:gdLst>
                  <a:gd name="T0" fmla="*/ 779 w 851"/>
                  <a:gd name="T1" fmla="*/ 0 h 900"/>
                  <a:gd name="T2" fmla="*/ 762 w 851"/>
                  <a:gd name="T3" fmla="*/ 7 h 900"/>
                  <a:gd name="T4" fmla="*/ 775 w 851"/>
                  <a:gd name="T5" fmla="*/ 0 h 900"/>
                  <a:gd name="T6" fmla="*/ 847 w 851"/>
                  <a:gd name="T7" fmla="*/ 896 h 900"/>
                  <a:gd name="T8" fmla="*/ 0 w 851"/>
                  <a:gd name="T9" fmla="*/ 331 h 900"/>
                  <a:gd name="T10" fmla="*/ 0 w 851"/>
                  <a:gd name="T11" fmla="*/ 331 h 900"/>
                  <a:gd name="T12" fmla="*/ 851 w 851"/>
                  <a:gd name="T13" fmla="*/ 900 h 900"/>
                  <a:gd name="T14" fmla="*/ 779 w 851"/>
                  <a:gd name="T15" fmla="*/ 0 h 900"/>
                  <a:gd name="T16" fmla="*/ 779 w 851"/>
                  <a:gd name="T17" fmla="*/ 0 h 900"/>
                  <a:gd name="T18" fmla="*/ 779 w 851"/>
                  <a:gd name="T19" fmla="*/ 4 h 900"/>
                  <a:gd name="T20" fmla="*/ 779 w 851"/>
                  <a:gd name="T21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1" h="900">
                    <a:moveTo>
                      <a:pt x="779" y="0"/>
                    </a:moveTo>
                    <a:lnTo>
                      <a:pt x="762" y="7"/>
                    </a:lnTo>
                    <a:lnTo>
                      <a:pt x="775" y="0"/>
                    </a:lnTo>
                    <a:lnTo>
                      <a:pt x="847" y="896"/>
                    </a:lnTo>
                    <a:lnTo>
                      <a:pt x="0" y="331"/>
                    </a:lnTo>
                    <a:lnTo>
                      <a:pt x="0" y="331"/>
                    </a:lnTo>
                    <a:lnTo>
                      <a:pt x="851" y="900"/>
                    </a:lnTo>
                    <a:lnTo>
                      <a:pt x="779" y="0"/>
                    </a:lnTo>
                    <a:lnTo>
                      <a:pt x="779" y="0"/>
                    </a:lnTo>
                    <a:lnTo>
                      <a:pt x="779" y="4"/>
                    </a:lnTo>
                    <a:lnTo>
                      <a:pt x="77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256"/>
              <p:cNvSpPr>
                <a:spLocks/>
              </p:cNvSpPr>
              <p:nvPr/>
            </p:nvSpPr>
            <p:spPr bwMode="auto">
              <a:xfrm>
                <a:off x="5359" y="3189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  <a:gd name="T3" fmla="*/ 4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257"/>
              <p:cNvSpPr>
                <a:spLocks/>
              </p:cNvSpPr>
              <p:nvPr/>
            </p:nvSpPr>
            <p:spPr bwMode="auto">
              <a:xfrm>
                <a:off x="5359" y="3189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  <a:gd name="T3" fmla="*/ 4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258"/>
              <p:cNvSpPr>
                <a:spLocks/>
              </p:cNvSpPr>
              <p:nvPr/>
            </p:nvSpPr>
            <p:spPr bwMode="auto">
              <a:xfrm>
                <a:off x="6113" y="2843"/>
                <a:ext cx="30" cy="11"/>
              </a:xfrm>
              <a:custGeom>
                <a:avLst/>
                <a:gdLst>
                  <a:gd name="T0" fmla="*/ 0 w 30"/>
                  <a:gd name="T1" fmla="*/ 0 h 11"/>
                  <a:gd name="T2" fmla="*/ 30 w 30"/>
                  <a:gd name="T3" fmla="*/ 11 h 11"/>
                  <a:gd name="T4" fmla="*/ 0 w 30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0"/>
                    </a:moveTo>
                    <a:lnTo>
                      <a:pt x="3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259"/>
              <p:cNvSpPr>
                <a:spLocks/>
              </p:cNvSpPr>
              <p:nvPr/>
            </p:nvSpPr>
            <p:spPr bwMode="auto">
              <a:xfrm>
                <a:off x="6113" y="2843"/>
                <a:ext cx="30" cy="11"/>
              </a:xfrm>
              <a:custGeom>
                <a:avLst/>
                <a:gdLst>
                  <a:gd name="T0" fmla="*/ 0 w 30"/>
                  <a:gd name="T1" fmla="*/ 0 h 11"/>
                  <a:gd name="T2" fmla="*/ 30 w 30"/>
                  <a:gd name="T3" fmla="*/ 11 h 11"/>
                  <a:gd name="T4" fmla="*/ 0 w 30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0"/>
                    </a:moveTo>
                    <a:lnTo>
                      <a:pt x="30" y="1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260"/>
              <p:cNvSpPr>
                <a:spLocks/>
              </p:cNvSpPr>
              <p:nvPr/>
            </p:nvSpPr>
            <p:spPr bwMode="auto">
              <a:xfrm>
                <a:off x="5245" y="2494"/>
                <a:ext cx="80" cy="474"/>
              </a:xfrm>
              <a:custGeom>
                <a:avLst/>
                <a:gdLst>
                  <a:gd name="T0" fmla="*/ 0 w 80"/>
                  <a:gd name="T1" fmla="*/ 0 h 474"/>
                  <a:gd name="T2" fmla="*/ 0 w 80"/>
                  <a:gd name="T3" fmla="*/ 0 h 474"/>
                  <a:gd name="T4" fmla="*/ 80 w 80"/>
                  <a:gd name="T5" fmla="*/ 474 h 474"/>
                  <a:gd name="T6" fmla="*/ 0 w 80"/>
                  <a:gd name="T7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474">
                    <a:moveTo>
                      <a:pt x="0" y="0"/>
                    </a:moveTo>
                    <a:lnTo>
                      <a:pt x="0" y="0"/>
                    </a:lnTo>
                    <a:lnTo>
                      <a:pt x="80" y="4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261"/>
              <p:cNvSpPr>
                <a:spLocks/>
              </p:cNvSpPr>
              <p:nvPr/>
            </p:nvSpPr>
            <p:spPr bwMode="auto">
              <a:xfrm>
                <a:off x="5245" y="2494"/>
                <a:ext cx="80" cy="474"/>
              </a:xfrm>
              <a:custGeom>
                <a:avLst/>
                <a:gdLst>
                  <a:gd name="T0" fmla="*/ 0 w 80"/>
                  <a:gd name="T1" fmla="*/ 0 h 474"/>
                  <a:gd name="T2" fmla="*/ 0 w 80"/>
                  <a:gd name="T3" fmla="*/ 0 h 474"/>
                  <a:gd name="T4" fmla="*/ 80 w 80"/>
                  <a:gd name="T5" fmla="*/ 474 h 474"/>
                  <a:gd name="T6" fmla="*/ 0 w 80"/>
                  <a:gd name="T7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474">
                    <a:moveTo>
                      <a:pt x="0" y="0"/>
                    </a:moveTo>
                    <a:lnTo>
                      <a:pt x="0" y="0"/>
                    </a:lnTo>
                    <a:lnTo>
                      <a:pt x="80" y="47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262"/>
              <p:cNvSpPr>
                <a:spLocks/>
              </p:cNvSpPr>
              <p:nvPr/>
            </p:nvSpPr>
            <p:spPr bwMode="auto">
              <a:xfrm>
                <a:off x="5300" y="2803"/>
                <a:ext cx="847" cy="386"/>
              </a:xfrm>
              <a:custGeom>
                <a:avLst/>
                <a:gdLst>
                  <a:gd name="T0" fmla="*/ 0 w 847"/>
                  <a:gd name="T1" fmla="*/ 0 h 386"/>
                  <a:gd name="T2" fmla="*/ 63 w 847"/>
                  <a:gd name="T3" fmla="*/ 382 h 386"/>
                  <a:gd name="T4" fmla="*/ 68 w 847"/>
                  <a:gd name="T5" fmla="*/ 386 h 386"/>
                  <a:gd name="T6" fmla="*/ 68 w 847"/>
                  <a:gd name="T7" fmla="*/ 386 h 386"/>
                  <a:gd name="T8" fmla="*/ 830 w 847"/>
                  <a:gd name="T9" fmla="*/ 62 h 386"/>
                  <a:gd name="T10" fmla="*/ 847 w 847"/>
                  <a:gd name="T11" fmla="*/ 55 h 386"/>
                  <a:gd name="T12" fmla="*/ 847 w 847"/>
                  <a:gd name="T13" fmla="*/ 55 h 386"/>
                  <a:gd name="T14" fmla="*/ 843 w 847"/>
                  <a:gd name="T15" fmla="*/ 55 h 386"/>
                  <a:gd name="T16" fmla="*/ 843 w 847"/>
                  <a:gd name="T17" fmla="*/ 55 h 386"/>
                  <a:gd name="T18" fmla="*/ 843 w 847"/>
                  <a:gd name="T19" fmla="*/ 51 h 386"/>
                  <a:gd name="T20" fmla="*/ 830 w 847"/>
                  <a:gd name="T21" fmla="*/ 59 h 386"/>
                  <a:gd name="T22" fmla="*/ 63 w 847"/>
                  <a:gd name="T23" fmla="*/ 382 h 386"/>
                  <a:gd name="T24" fmla="*/ 0 w 847"/>
                  <a:gd name="T2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7" h="386">
                    <a:moveTo>
                      <a:pt x="0" y="0"/>
                    </a:moveTo>
                    <a:lnTo>
                      <a:pt x="63" y="382"/>
                    </a:lnTo>
                    <a:lnTo>
                      <a:pt x="68" y="386"/>
                    </a:lnTo>
                    <a:lnTo>
                      <a:pt x="68" y="386"/>
                    </a:lnTo>
                    <a:lnTo>
                      <a:pt x="830" y="62"/>
                    </a:lnTo>
                    <a:lnTo>
                      <a:pt x="847" y="55"/>
                    </a:lnTo>
                    <a:lnTo>
                      <a:pt x="847" y="55"/>
                    </a:lnTo>
                    <a:lnTo>
                      <a:pt x="843" y="55"/>
                    </a:lnTo>
                    <a:lnTo>
                      <a:pt x="843" y="55"/>
                    </a:lnTo>
                    <a:lnTo>
                      <a:pt x="843" y="51"/>
                    </a:lnTo>
                    <a:lnTo>
                      <a:pt x="830" y="59"/>
                    </a:lnTo>
                    <a:lnTo>
                      <a:pt x="63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263"/>
              <p:cNvSpPr>
                <a:spLocks/>
              </p:cNvSpPr>
              <p:nvPr/>
            </p:nvSpPr>
            <p:spPr bwMode="auto">
              <a:xfrm>
                <a:off x="5300" y="2803"/>
                <a:ext cx="847" cy="386"/>
              </a:xfrm>
              <a:custGeom>
                <a:avLst/>
                <a:gdLst>
                  <a:gd name="T0" fmla="*/ 0 w 847"/>
                  <a:gd name="T1" fmla="*/ 0 h 386"/>
                  <a:gd name="T2" fmla="*/ 63 w 847"/>
                  <a:gd name="T3" fmla="*/ 382 h 386"/>
                  <a:gd name="T4" fmla="*/ 68 w 847"/>
                  <a:gd name="T5" fmla="*/ 386 h 386"/>
                  <a:gd name="T6" fmla="*/ 68 w 847"/>
                  <a:gd name="T7" fmla="*/ 386 h 386"/>
                  <a:gd name="T8" fmla="*/ 830 w 847"/>
                  <a:gd name="T9" fmla="*/ 62 h 386"/>
                  <a:gd name="T10" fmla="*/ 847 w 847"/>
                  <a:gd name="T11" fmla="*/ 55 h 386"/>
                  <a:gd name="T12" fmla="*/ 847 w 847"/>
                  <a:gd name="T13" fmla="*/ 55 h 386"/>
                  <a:gd name="T14" fmla="*/ 843 w 847"/>
                  <a:gd name="T15" fmla="*/ 55 h 386"/>
                  <a:gd name="T16" fmla="*/ 843 w 847"/>
                  <a:gd name="T17" fmla="*/ 55 h 386"/>
                  <a:gd name="T18" fmla="*/ 843 w 847"/>
                  <a:gd name="T19" fmla="*/ 51 h 386"/>
                  <a:gd name="T20" fmla="*/ 830 w 847"/>
                  <a:gd name="T21" fmla="*/ 59 h 386"/>
                  <a:gd name="T22" fmla="*/ 63 w 847"/>
                  <a:gd name="T23" fmla="*/ 382 h 386"/>
                  <a:gd name="T24" fmla="*/ 0 w 847"/>
                  <a:gd name="T2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7" h="386">
                    <a:moveTo>
                      <a:pt x="0" y="0"/>
                    </a:moveTo>
                    <a:lnTo>
                      <a:pt x="63" y="382"/>
                    </a:lnTo>
                    <a:lnTo>
                      <a:pt x="68" y="386"/>
                    </a:lnTo>
                    <a:lnTo>
                      <a:pt x="68" y="386"/>
                    </a:lnTo>
                    <a:lnTo>
                      <a:pt x="830" y="62"/>
                    </a:lnTo>
                    <a:lnTo>
                      <a:pt x="847" y="55"/>
                    </a:lnTo>
                    <a:lnTo>
                      <a:pt x="847" y="55"/>
                    </a:lnTo>
                    <a:lnTo>
                      <a:pt x="843" y="55"/>
                    </a:lnTo>
                    <a:lnTo>
                      <a:pt x="843" y="55"/>
                    </a:lnTo>
                    <a:lnTo>
                      <a:pt x="843" y="51"/>
                    </a:lnTo>
                    <a:lnTo>
                      <a:pt x="830" y="59"/>
                    </a:lnTo>
                    <a:lnTo>
                      <a:pt x="63" y="38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64"/>
              <p:cNvSpPr>
                <a:spLocks/>
              </p:cNvSpPr>
              <p:nvPr/>
            </p:nvSpPr>
            <p:spPr bwMode="auto">
              <a:xfrm>
                <a:off x="5245" y="1965"/>
                <a:ext cx="898" cy="889"/>
              </a:xfrm>
              <a:custGeom>
                <a:avLst/>
                <a:gdLst>
                  <a:gd name="T0" fmla="*/ 220 w 898"/>
                  <a:gd name="T1" fmla="*/ 0 h 889"/>
                  <a:gd name="T2" fmla="*/ 220 w 898"/>
                  <a:gd name="T3" fmla="*/ 0 h 889"/>
                  <a:gd name="T4" fmla="*/ 220 w 898"/>
                  <a:gd name="T5" fmla="*/ 0 h 889"/>
                  <a:gd name="T6" fmla="*/ 0 w 898"/>
                  <a:gd name="T7" fmla="*/ 526 h 889"/>
                  <a:gd name="T8" fmla="*/ 0 w 898"/>
                  <a:gd name="T9" fmla="*/ 526 h 889"/>
                  <a:gd name="T10" fmla="*/ 4 w 898"/>
                  <a:gd name="T11" fmla="*/ 526 h 889"/>
                  <a:gd name="T12" fmla="*/ 4 w 898"/>
                  <a:gd name="T13" fmla="*/ 526 h 889"/>
                  <a:gd name="T14" fmla="*/ 4 w 898"/>
                  <a:gd name="T15" fmla="*/ 529 h 889"/>
                  <a:gd name="T16" fmla="*/ 4 w 898"/>
                  <a:gd name="T17" fmla="*/ 529 h 889"/>
                  <a:gd name="T18" fmla="*/ 4 w 898"/>
                  <a:gd name="T19" fmla="*/ 529 h 889"/>
                  <a:gd name="T20" fmla="*/ 4 w 898"/>
                  <a:gd name="T21" fmla="*/ 533 h 889"/>
                  <a:gd name="T22" fmla="*/ 868 w 898"/>
                  <a:gd name="T23" fmla="*/ 878 h 889"/>
                  <a:gd name="T24" fmla="*/ 898 w 898"/>
                  <a:gd name="T25" fmla="*/ 889 h 889"/>
                  <a:gd name="T26" fmla="*/ 898 w 898"/>
                  <a:gd name="T27" fmla="*/ 889 h 889"/>
                  <a:gd name="T28" fmla="*/ 893 w 898"/>
                  <a:gd name="T29" fmla="*/ 886 h 889"/>
                  <a:gd name="T30" fmla="*/ 4 w 898"/>
                  <a:gd name="T31" fmla="*/ 529 h 889"/>
                  <a:gd name="T32" fmla="*/ 224 w 898"/>
                  <a:gd name="T33" fmla="*/ 4 h 889"/>
                  <a:gd name="T34" fmla="*/ 220 w 898"/>
                  <a:gd name="T35" fmla="*/ 0 h 889"/>
                  <a:gd name="T36" fmla="*/ 220 w 898"/>
                  <a:gd name="T37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8" h="889">
                    <a:moveTo>
                      <a:pt x="220" y="0"/>
                    </a:moveTo>
                    <a:lnTo>
                      <a:pt x="220" y="0"/>
                    </a:lnTo>
                    <a:lnTo>
                      <a:pt x="220" y="0"/>
                    </a:lnTo>
                    <a:lnTo>
                      <a:pt x="0" y="526"/>
                    </a:lnTo>
                    <a:lnTo>
                      <a:pt x="0" y="526"/>
                    </a:lnTo>
                    <a:lnTo>
                      <a:pt x="4" y="526"/>
                    </a:lnTo>
                    <a:lnTo>
                      <a:pt x="4" y="526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33"/>
                    </a:lnTo>
                    <a:lnTo>
                      <a:pt x="868" y="878"/>
                    </a:lnTo>
                    <a:lnTo>
                      <a:pt x="898" y="889"/>
                    </a:lnTo>
                    <a:lnTo>
                      <a:pt x="898" y="889"/>
                    </a:lnTo>
                    <a:lnTo>
                      <a:pt x="893" y="886"/>
                    </a:lnTo>
                    <a:lnTo>
                      <a:pt x="4" y="529"/>
                    </a:lnTo>
                    <a:lnTo>
                      <a:pt x="224" y="4"/>
                    </a:lnTo>
                    <a:lnTo>
                      <a:pt x="220" y="0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265"/>
              <p:cNvSpPr>
                <a:spLocks/>
              </p:cNvSpPr>
              <p:nvPr/>
            </p:nvSpPr>
            <p:spPr bwMode="auto">
              <a:xfrm>
                <a:off x="5245" y="1965"/>
                <a:ext cx="898" cy="889"/>
              </a:xfrm>
              <a:custGeom>
                <a:avLst/>
                <a:gdLst>
                  <a:gd name="T0" fmla="*/ 220 w 898"/>
                  <a:gd name="T1" fmla="*/ 0 h 889"/>
                  <a:gd name="T2" fmla="*/ 220 w 898"/>
                  <a:gd name="T3" fmla="*/ 0 h 889"/>
                  <a:gd name="T4" fmla="*/ 220 w 898"/>
                  <a:gd name="T5" fmla="*/ 0 h 889"/>
                  <a:gd name="T6" fmla="*/ 0 w 898"/>
                  <a:gd name="T7" fmla="*/ 526 h 889"/>
                  <a:gd name="T8" fmla="*/ 0 w 898"/>
                  <a:gd name="T9" fmla="*/ 526 h 889"/>
                  <a:gd name="T10" fmla="*/ 4 w 898"/>
                  <a:gd name="T11" fmla="*/ 526 h 889"/>
                  <a:gd name="T12" fmla="*/ 4 w 898"/>
                  <a:gd name="T13" fmla="*/ 526 h 889"/>
                  <a:gd name="T14" fmla="*/ 4 w 898"/>
                  <a:gd name="T15" fmla="*/ 529 h 889"/>
                  <a:gd name="T16" fmla="*/ 4 w 898"/>
                  <a:gd name="T17" fmla="*/ 529 h 889"/>
                  <a:gd name="T18" fmla="*/ 4 w 898"/>
                  <a:gd name="T19" fmla="*/ 529 h 889"/>
                  <a:gd name="T20" fmla="*/ 4 w 898"/>
                  <a:gd name="T21" fmla="*/ 533 h 889"/>
                  <a:gd name="T22" fmla="*/ 868 w 898"/>
                  <a:gd name="T23" fmla="*/ 878 h 889"/>
                  <a:gd name="T24" fmla="*/ 898 w 898"/>
                  <a:gd name="T25" fmla="*/ 889 h 889"/>
                  <a:gd name="T26" fmla="*/ 898 w 898"/>
                  <a:gd name="T27" fmla="*/ 889 h 889"/>
                  <a:gd name="T28" fmla="*/ 893 w 898"/>
                  <a:gd name="T29" fmla="*/ 886 h 889"/>
                  <a:gd name="T30" fmla="*/ 4 w 898"/>
                  <a:gd name="T31" fmla="*/ 529 h 889"/>
                  <a:gd name="T32" fmla="*/ 224 w 898"/>
                  <a:gd name="T33" fmla="*/ 4 h 889"/>
                  <a:gd name="T34" fmla="*/ 220 w 898"/>
                  <a:gd name="T35" fmla="*/ 0 h 889"/>
                  <a:gd name="T36" fmla="*/ 220 w 898"/>
                  <a:gd name="T37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8" h="889">
                    <a:moveTo>
                      <a:pt x="220" y="0"/>
                    </a:moveTo>
                    <a:lnTo>
                      <a:pt x="220" y="0"/>
                    </a:lnTo>
                    <a:lnTo>
                      <a:pt x="220" y="0"/>
                    </a:lnTo>
                    <a:lnTo>
                      <a:pt x="0" y="526"/>
                    </a:lnTo>
                    <a:lnTo>
                      <a:pt x="0" y="526"/>
                    </a:lnTo>
                    <a:lnTo>
                      <a:pt x="4" y="526"/>
                    </a:lnTo>
                    <a:lnTo>
                      <a:pt x="4" y="526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29"/>
                    </a:lnTo>
                    <a:lnTo>
                      <a:pt x="4" y="533"/>
                    </a:lnTo>
                    <a:lnTo>
                      <a:pt x="868" y="878"/>
                    </a:lnTo>
                    <a:lnTo>
                      <a:pt x="898" y="889"/>
                    </a:lnTo>
                    <a:lnTo>
                      <a:pt x="898" y="889"/>
                    </a:lnTo>
                    <a:lnTo>
                      <a:pt x="893" y="886"/>
                    </a:lnTo>
                    <a:lnTo>
                      <a:pt x="4" y="529"/>
                    </a:lnTo>
                    <a:lnTo>
                      <a:pt x="224" y="4"/>
                    </a:lnTo>
                    <a:lnTo>
                      <a:pt x="220" y="0"/>
                    </a:lnTo>
                    <a:lnTo>
                      <a:pt x="2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Rectangle 266"/>
              <p:cNvSpPr>
                <a:spLocks noChangeArrowheads="1"/>
              </p:cNvSpPr>
              <p:nvPr/>
            </p:nvSpPr>
            <p:spPr bwMode="auto">
              <a:xfrm>
                <a:off x="5469" y="1962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267"/>
              <p:cNvSpPr>
                <a:spLocks/>
              </p:cNvSpPr>
              <p:nvPr/>
            </p:nvSpPr>
            <p:spPr bwMode="auto">
              <a:xfrm>
                <a:off x="5469" y="19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268"/>
              <p:cNvSpPr>
                <a:spLocks/>
              </p:cNvSpPr>
              <p:nvPr/>
            </p:nvSpPr>
            <p:spPr bwMode="auto">
              <a:xfrm>
                <a:off x="6147" y="285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269"/>
              <p:cNvSpPr>
                <a:spLocks/>
              </p:cNvSpPr>
              <p:nvPr/>
            </p:nvSpPr>
            <p:spPr bwMode="auto">
              <a:xfrm>
                <a:off x="6147" y="2858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4 w 4"/>
                  <a:gd name="T4" fmla="*/ 4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270"/>
              <p:cNvSpPr>
                <a:spLocks/>
              </p:cNvSpPr>
              <p:nvPr/>
            </p:nvSpPr>
            <p:spPr bwMode="auto">
              <a:xfrm>
                <a:off x="5465" y="1962"/>
                <a:ext cx="805" cy="892"/>
              </a:xfrm>
              <a:custGeom>
                <a:avLst/>
                <a:gdLst>
                  <a:gd name="T0" fmla="*/ 0 w 805"/>
                  <a:gd name="T1" fmla="*/ 0 h 892"/>
                  <a:gd name="T2" fmla="*/ 0 w 805"/>
                  <a:gd name="T3" fmla="*/ 3 h 892"/>
                  <a:gd name="T4" fmla="*/ 0 w 805"/>
                  <a:gd name="T5" fmla="*/ 3 h 892"/>
                  <a:gd name="T6" fmla="*/ 0 w 805"/>
                  <a:gd name="T7" fmla="*/ 3 h 892"/>
                  <a:gd name="T8" fmla="*/ 13 w 805"/>
                  <a:gd name="T9" fmla="*/ 14 h 892"/>
                  <a:gd name="T10" fmla="*/ 673 w 805"/>
                  <a:gd name="T11" fmla="*/ 889 h 892"/>
                  <a:gd name="T12" fmla="*/ 678 w 805"/>
                  <a:gd name="T13" fmla="*/ 892 h 892"/>
                  <a:gd name="T14" fmla="*/ 678 w 805"/>
                  <a:gd name="T15" fmla="*/ 892 h 892"/>
                  <a:gd name="T16" fmla="*/ 682 w 805"/>
                  <a:gd name="T17" fmla="*/ 889 h 892"/>
                  <a:gd name="T18" fmla="*/ 9 w 805"/>
                  <a:gd name="T19" fmla="*/ 3 h 892"/>
                  <a:gd name="T20" fmla="*/ 805 w 805"/>
                  <a:gd name="T21" fmla="*/ 150 h 892"/>
                  <a:gd name="T22" fmla="*/ 805 w 805"/>
                  <a:gd name="T23" fmla="*/ 150 h 892"/>
                  <a:gd name="T24" fmla="*/ 805 w 805"/>
                  <a:gd name="T25" fmla="*/ 147 h 892"/>
                  <a:gd name="T26" fmla="*/ 805 w 805"/>
                  <a:gd name="T27" fmla="*/ 147 h 892"/>
                  <a:gd name="T28" fmla="*/ 750 w 805"/>
                  <a:gd name="T29" fmla="*/ 139 h 892"/>
                  <a:gd name="T30" fmla="*/ 9 w 805"/>
                  <a:gd name="T31" fmla="*/ 0 h 892"/>
                  <a:gd name="T32" fmla="*/ 4 w 805"/>
                  <a:gd name="T33" fmla="*/ 0 h 892"/>
                  <a:gd name="T34" fmla="*/ 4 w 805"/>
                  <a:gd name="T35" fmla="*/ 0 h 892"/>
                  <a:gd name="T36" fmla="*/ 0 w 805"/>
                  <a:gd name="T37" fmla="*/ 0 h 892"/>
                  <a:gd name="T38" fmla="*/ 0 w 805"/>
                  <a:gd name="T39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5" h="892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3" y="14"/>
                    </a:lnTo>
                    <a:lnTo>
                      <a:pt x="673" y="889"/>
                    </a:lnTo>
                    <a:lnTo>
                      <a:pt x="678" y="892"/>
                    </a:lnTo>
                    <a:lnTo>
                      <a:pt x="678" y="892"/>
                    </a:lnTo>
                    <a:lnTo>
                      <a:pt x="682" y="889"/>
                    </a:lnTo>
                    <a:lnTo>
                      <a:pt x="9" y="3"/>
                    </a:lnTo>
                    <a:lnTo>
                      <a:pt x="805" y="150"/>
                    </a:lnTo>
                    <a:lnTo>
                      <a:pt x="805" y="150"/>
                    </a:lnTo>
                    <a:lnTo>
                      <a:pt x="805" y="147"/>
                    </a:lnTo>
                    <a:lnTo>
                      <a:pt x="805" y="147"/>
                    </a:lnTo>
                    <a:lnTo>
                      <a:pt x="750" y="139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271"/>
              <p:cNvSpPr>
                <a:spLocks/>
              </p:cNvSpPr>
              <p:nvPr/>
            </p:nvSpPr>
            <p:spPr bwMode="auto">
              <a:xfrm>
                <a:off x="5465" y="1962"/>
                <a:ext cx="805" cy="892"/>
              </a:xfrm>
              <a:custGeom>
                <a:avLst/>
                <a:gdLst>
                  <a:gd name="T0" fmla="*/ 0 w 805"/>
                  <a:gd name="T1" fmla="*/ 0 h 892"/>
                  <a:gd name="T2" fmla="*/ 0 w 805"/>
                  <a:gd name="T3" fmla="*/ 3 h 892"/>
                  <a:gd name="T4" fmla="*/ 0 w 805"/>
                  <a:gd name="T5" fmla="*/ 3 h 892"/>
                  <a:gd name="T6" fmla="*/ 0 w 805"/>
                  <a:gd name="T7" fmla="*/ 3 h 892"/>
                  <a:gd name="T8" fmla="*/ 13 w 805"/>
                  <a:gd name="T9" fmla="*/ 14 h 892"/>
                  <a:gd name="T10" fmla="*/ 673 w 805"/>
                  <a:gd name="T11" fmla="*/ 889 h 892"/>
                  <a:gd name="T12" fmla="*/ 678 w 805"/>
                  <a:gd name="T13" fmla="*/ 892 h 892"/>
                  <a:gd name="T14" fmla="*/ 678 w 805"/>
                  <a:gd name="T15" fmla="*/ 892 h 892"/>
                  <a:gd name="T16" fmla="*/ 682 w 805"/>
                  <a:gd name="T17" fmla="*/ 889 h 892"/>
                  <a:gd name="T18" fmla="*/ 9 w 805"/>
                  <a:gd name="T19" fmla="*/ 3 h 892"/>
                  <a:gd name="T20" fmla="*/ 805 w 805"/>
                  <a:gd name="T21" fmla="*/ 150 h 892"/>
                  <a:gd name="T22" fmla="*/ 805 w 805"/>
                  <a:gd name="T23" fmla="*/ 150 h 892"/>
                  <a:gd name="T24" fmla="*/ 805 w 805"/>
                  <a:gd name="T25" fmla="*/ 147 h 892"/>
                  <a:gd name="T26" fmla="*/ 805 w 805"/>
                  <a:gd name="T27" fmla="*/ 147 h 892"/>
                  <a:gd name="T28" fmla="*/ 750 w 805"/>
                  <a:gd name="T29" fmla="*/ 139 h 892"/>
                  <a:gd name="T30" fmla="*/ 9 w 805"/>
                  <a:gd name="T31" fmla="*/ 0 h 892"/>
                  <a:gd name="T32" fmla="*/ 4 w 805"/>
                  <a:gd name="T33" fmla="*/ 0 h 892"/>
                  <a:gd name="T34" fmla="*/ 4 w 805"/>
                  <a:gd name="T35" fmla="*/ 0 h 892"/>
                  <a:gd name="T36" fmla="*/ 0 w 805"/>
                  <a:gd name="T37" fmla="*/ 0 h 892"/>
                  <a:gd name="T38" fmla="*/ 0 w 805"/>
                  <a:gd name="T39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5" h="892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3" y="14"/>
                    </a:lnTo>
                    <a:lnTo>
                      <a:pt x="673" y="889"/>
                    </a:lnTo>
                    <a:lnTo>
                      <a:pt x="678" y="892"/>
                    </a:lnTo>
                    <a:lnTo>
                      <a:pt x="678" y="892"/>
                    </a:lnTo>
                    <a:lnTo>
                      <a:pt x="682" y="889"/>
                    </a:lnTo>
                    <a:lnTo>
                      <a:pt x="9" y="3"/>
                    </a:lnTo>
                    <a:lnTo>
                      <a:pt x="805" y="150"/>
                    </a:lnTo>
                    <a:lnTo>
                      <a:pt x="805" y="150"/>
                    </a:lnTo>
                    <a:lnTo>
                      <a:pt x="805" y="147"/>
                    </a:lnTo>
                    <a:lnTo>
                      <a:pt x="805" y="147"/>
                    </a:lnTo>
                    <a:lnTo>
                      <a:pt x="750" y="139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72"/>
              <p:cNvSpPr>
                <a:spLocks/>
              </p:cNvSpPr>
              <p:nvPr/>
            </p:nvSpPr>
            <p:spPr bwMode="auto">
              <a:xfrm>
                <a:off x="6274" y="210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273"/>
              <p:cNvSpPr>
                <a:spLocks/>
              </p:cNvSpPr>
              <p:nvPr/>
            </p:nvSpPr>
            <p:spPr bwMode="auto">
              <a:xfrm>
                <a:off x="6274" y="210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274"/>
              <p:cNvSpPr>
                <a:spLocks/>
              </p:cNvSpPr>
              <p:nvPr/>
            </p:nvSpPr>
            <p:spPr bwMode="auto">
              <a:xfrm>
                <a:off x="6147" y="2858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  <a:gd name="T5" fmla="*/ 0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275"/>
              <p:cNvSpPr>
                <a:spLocks/>
              </p:cNvSpPr>
              <p:nvPr/>
            </p:nvSpPr>
            <p:spPr bwMode="auto">
              <a:xfrm>
                <a:off x="6147" y="2858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  <a:gd name="T5" fmla="*/ 0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276"/>
              <p:cNvSpPr>
                <a:spLocks/>
              </p:cNvSpPr>
              <p:nvPr/>
            </p:nvSpPr>
            <p:spPr bwMode="auto">
              <a:xfrm>
                <a:off x="7032" y="258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277"/>
              <p:cNvSpPr>
                <a:spLocks/>
              </p:cNvSpPr>
              <p:nvPr/>
            </p:nvSpPr>
            <p:spPr bwMode="auto">
              <a:xfrm>
                <a:off x="7032" y="258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278"/>
              <p:cNvSpPr>
                <a:spLocks/>
              </p:cNvSpPr>
              <p:nvPr/>
            </p:nvSpPr>
            <p:spPr bwMode="auto">
              <a:xfrm>
                <a:off x="6147" y="2586"/>
                <a:ext cx="1020" cy="606"/>
              </a:xfrm>
              <a:custGeom>
                <a:avLst/>
                <a:gdLst>
                  <a:gd name="T0" fmla="*/ 889 w 1020"/>
                  <a:gd name="T1" fmla="*/ 0 h 606"/>
                  <a:gd name="T2" fmla="*/ 885 w 1020"/>
                  <a:gd name="T3" fmla="*/ 4 h 606"/>
                  <a:gd name="T4" fmla="*/ 1012 w 1020"/>
                  <a:gd name="T5" fmla="*/ 599 h 606"/>
                  <a:gd name="T6" fmla="*/ 4 w 1020"/>
                  <a:gd name="T7" fmla="*/ 268 h 606"/>
                  <a:gd name="T8" fmla="*/ 533 w 1020"/>
                  <a:gd name="T9" fmla="*/ 110 h 606"/>
                  <a:gd name="T10" fmla="*/ 0 w 1020"/>
                  <a:gd name="T11" fmla="*/ 272 h 606"/>
                  <a:gd name="T12" fmla="*/ 0 w 1020"/>
                  <a:gd name="T13" fmla="*/ 272 h 606"/>
                  <a:gd name="T14" fmla="*/ 4 w 1020"/>
                  <a:gd name="T15" fmla="*/ 272 h 606"/>
                  <a:gd name="T16" fmla="*/ 1020 w 1020"/>
                  <a:gd name="T17" fmla="*/ 606 h 606"/>
                  <a:gd name="T18" fmla="*/ 889 w 1020"/>
                  <a:gd name="T19" fmla="*/ 0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0" h="606">
                    <a:moveTo>
                      <a:pt x="889" y="0"/>
                    </a:moveTo>
                    <a:lnTo>
                      <a:pt x="885" y="4"/>
                    </a:lnTo>
                    <a:lnTo>
                      <a:pt x="1012" y="599"/>
                    </a:lnTo>
                    <a:lnTo>
                      <a:pt x="4" y="268"/>
                    </a:lnTo>
                    <a:lnTo>
                      <a:pt x="533" y="11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4" y="272"/>
                    </a:lnTo>
                    <a:lnTo>
                      <a:pt x="1020" y="606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279"/>
              <p:cNvSpPr>
                <a:spLocks/>
              </p:cNvSpPr>
              <p:nvPr/>
            </p:nvSpPr>
            <p:spPr bwMode="auto">
              <a:xfrm>
                <a:off x="6147" y="2586"/>
                <a:ext cx="1020" cy="606"/>
              </a:xfrm>
              <a:custGeom>
                <a:avLst/>
                <a:gdLst>
                  <a:gd name="T0" fmla="*/ 889 w 1020"/>
                  <a:gd name="T1" fmla="*/ 0 h 606"/>
                  <a:gd name="T2" fmla="*/ 885 w 1020"/>
                  <a:gd name="T3" fmla="*/ 4 h 606"/>
                  <a:gd name="T4" fmla="*/ 1012 w 1020"/>
                  <a:gd name="T5" fmla="*/ 599 h 606"/>
                  <a:gd name="T6" fmla="*/ 4 w 1020"/>
                  <a:gd name="T7" fmla="*/ 268 h 606"/>
                  <a:gd name="T8" fmla="*/ 533 w 1020"/>
                  <a:gd name="T9" fmla="*/ 110 h 606"/>
                  <a:gd name="T10" fmla="*/ 0 w 1020"/>
                  <a:gd name="T11" fmla="*/ 272 h 606"/>
                  <a:gd name="T12" fmla="*/ 0 w 1020"/>
                  <a:gd name="T13" fmla="*/ 272 h 606"/>
                  <a:gd name="T14" fmla="*/ 4 w 1020"/>
                  <a:gd name="T15" fmla="*/ 272 h 606"/>
                  <a:gd name="T16" fmla="*/ 1020 w 1020"/>
                  <a:gd name="T17" fmla="*/ 606 h 606"/>
                  <a:gd name="T18" fmla="*/ 889 w 1020"/>
                  <a:gd name="T19" fmla="*/ 0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0" h="606">
                    <a:moveTo>
                      <a:pt x="889" y="0"/>
                    </a:moveTo>
                    <a:lnTo>
                      <a:pt x="885" y="4"/>
                    </a:lnTo>
                    <a:lnTo>
                      <a:pt x="1012" y="599"/>
                    </a:lnTo>
                    <a:lnTo>
                      <a:pt x="4" y="268"/>
                    </a:lnTo>
                    <a:lnTo>
                      <a:pt x="533" y="11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4" y="272"/>
                    </a:lnTo>
                    <a:lnTo>
                      <a:pt x="1020" y="606"/>
                    </a:lnTo>
                    <a:lnTo>
                      <a:pt x="88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280"/>
              <p:cNvSpPr>
                <a:spLocks/>
              </p:cNvSpPr>
              <p:nvPr/>
            </p:nvSpPr>
            <p:spPr bwMode="auto">
              <a:xfrm>
                <a:off x="6380" y="2586"/>
                <a:ext cx="648" cy="198"/>
              </a:xfrm>
              <a:custGeom>
                <a:avLst/>
                <a:gdLst>
                  <a:gd name="T0" fmla="*/ 648 w 648"/>
                  <a:gd name="T1" fmla="*/ 0 h 198"/>
                  <a:gd name="T2" fmla="*/ 648 w 648"/>
                  <a:gd name="T3" fmla="*/ 0 h 198"/>
                  <a:gd name="T4" fmla="*/ 0 w 648"/>
                  <a:gd name="T5" fmla="*/ 198 h 198"/>
                  <a:gd name="T6" fmla="*/ 648 w 648"/>
                  <a:gd name="T7" fmla="*/ 0 h 198"/>
                  <a:gd name="T8" fmla="*/ 648 w 648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8" h="198">
                    <a:moveTo>
                      <a:pt x="648" y="0"/>
                    </a:moveTo>
                    <a:lnTo>
                      <a:pt x="648" y="0"/>
                    </a:lnTo>
                    <a:lnTo>
                      <a:pt x="0" y="198"/>
                    </a:lnTo>
                    <a:lnTo>
                      <a:pt x="648" y="0"/>
                    </a:lnTo>
                    <a:lnTo>
                      <a:pt x="6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281"/>
              <p:cNvSpPr>
                <a:spLocks/>
              </p:cNvSpPr>
              <p:nvPr/>
            </p:nvSpPr>
            <p:spPr bwMode="auto">
              <a:xfrm>
                <a:off x="6380" y="2586"/>
                <a:ext cx="648" cy="198"/>
              </a:xfrm>
              <a:custGeom>
                <a:avLst/>
                <a:gdLst>
                  <a:gd name="T0" fmla="*/ 648 w 648"/>
                  <a:gd name="T1" fmla="*/ 0 h 198"/>
                  <a:gd name="T2" fmla="*/ 648 w 648"/>
                  <a:gd name="T3" fmla="*/ 0 h 198"/>
                  <a:gd name="T4" fmla="*/ 0 w 648"/>
                  <a:gd name="T5" fmla="*/ 198 h 198"/>
                  <a:gd name="T6" fmla="*/ 648 w 648"/>
                  <a:gd name="T7" fmla="*/ 0 h 198"/>
                  <a:gd name="T8" fmla="*/ 648 w 648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8" h="198">
                    <a:moveTo>
                      <a:pt x="648" y="0"/>
                    </a:moveTo>
                    <a:lnTo>
                      <a:pt x="648" y="0"/>
                    </a:lnTo>
                    <a:lnTo>
                      <a:pt x="0" y="198"/>
                    </a:lnTo>
                    <a:lnTo>
                      <a:pt x="648" y="0"/>
                    </a:lnTo>
                    <a:lnTo>
                      <a:pt x="6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282"/>
              <p:cNvSpPr>
                <a:spLocks/>
              </p:cNvSpPr>
              <p:nvPr/>
            </p:nvSpPr>
            <p:spPr bwMode="auto">
              <a:xfrm>
                <a:off x="6138" y="285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5 w 5"/>
                  <a:gd name="T5" fmla="*/ 0 h 4"/>
                  <a:gd name="T6" fmla="*/ 0 w 5"/>
                  <a:gd name="T7" fmla="*/ 0 h 4"/>
                  <a:gd name="T8" fmla="*/ 5 w 5"/>
                  <a:gd name="T9" fmla="*/ 0 h 4"/>
                  <a:gd name="T10" fmla="*/ 5 w 5"/>
                  <a:gd name="T11" fmla="*/ 4 h 4"/>
                  <a:gd name="T12" fmla="*/ 5 w 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83"/>
              <p:cNvSpPr>
                <a:spLocks/>
              </p:cNvSpPr>
              <p:nvPr/>
            </p:nvSpPr>
            <p:spPr bwMode="auto">
              <a:xfrm>
                <a:off x="6138" y="285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5 w 5"/>
                  <a:gd name="T5" fmla="*/ 0 h 4"/>
                  <a:gd name="T6" fmla="*/ 0 w 5"/>
                  <a:gd name="T7" fmla="*/ 0 h 4"/>
                  <a:gd name="T8" fmla="*/ 5 w 5"/>
                  <a:gd name="T9" fmla="*/ 0 h 4"/>
                  <a:gd name="T10" fmla="*/ 5 w 5"/>
                  <a:gd name="T11" fmla="*/ 4 h 4"/>
                  <a:gd name="T12" fmla="*/ 5 w 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284"/>
              <p:cNvSpPr>
                <a:spLocks noEditPoints="1"/>
              </p:cNvSpPr>
              <p:nvPr/>
            </p:nvSpPr>
            <p:spPr bwMode="auto">
              <a:xfrm>
                <a:off x="6143" y="2109"/>
                <a:ext cx="893" cy="749"/>
              </a:xfrm>
              <a:custGeom>
                <a:avLst/>
                <a:gdLst>
                  <a:gd name="T0" fmla="*/ 4 w 893"/>
                  <a:gd name="T1" fmla="*/ 745 h 749"/>
                  <a:gd name="T2" fmla="*/ 131 w 893"/>
                  <a:gd name="T3" fmla="*/ 7 h 749"/>
                  <a:gd name="T4" fmla="*/ 885 w 893"/>
                  <a:gd name="T5" fmla="*/ 477 h 749"/>
                  <a:gd name="T6" fmla="*/ 885 w 893"/>
                  <a:gd name="T7" fmla="*/ 477 h 749"/>
                  <a:gd name="T8" fmla="*/ 237 w 893"/>
                  <a:gd name="T9" fmla="*/ 675 h 749"/>
                  <a:gd name="T10" fmla="*/ 4 w 893"/>
                  <a:gd name="T11" fmla="*/ 745 h 749"/>
                  <a:gd name="T12" fmla="*/ 127 w 893"/>
                  <a:gd name="T13" fmla="*/ 0 h 749"/>
                  <a:gd name="T14" fmla="*/ 127 w 893"/>
                  <a:gd name="T15" fmla="*/ 0 h 749"/>
                  <a:gd name="T16" fmla="*/ 127 w 893"/>
                  <a:gd name="T17" fmla="*/ 3 h 749"/>
                  <a:gd name="T18" fmla="*/ 127 w 893"/>
                  <a:gd name="T19" fmla="*/ 3 h 749"/>
                  <a:gd name="T20" fmla="*/ 4 w 893"/>
                  <a:gd name="T21" fmla="*/ 742 h 749"/>
                  <a:gd name="T22" fmla="*/ 0 w 893"/>
                  <a:gd name="T23" fmla="*/ 745 h 749"/>
                  <a:gd name="T24" fmla="*/ 0 w 893"/>
                  <a:gd name="T25" fmla="*/ 749 h 749"/>
                  <a:gd name="T26" fmla="*/ 0 w 893"/>
                  <a:gd name="T27" fmla="*/ 749 h 749"/>
                  <a:gd name="T28" fmla="*/ 4 w 893"/>
                  <a:gd name="T29" fmla="*/ 749 h 749"/>
                  <a:gd name="T30" fmla="*/ 4 w 893"/>
                  <a:gd name="T31" fmla="*/ 749 h 749"/>
                  <a:gd name="T32" fmla="*/ 537 w 893"/>
                  <a:gd name="T33" fmla="*/ 587 h 749"/>
                  <a:gd name="T34" fmla="*/ 889 w 893"/>
                  <a:gd name="T35" fmla="*/ 481 h 749"/>
                  <a:gd name="T36" fmla="*/ 893 w 893"/>
                  <a:gd name="T37" fmla="*/ 477 h 749"/>
                  <a:gd name="T38" fmla="*/ 893 w 893"/>
                  <a:gd name="T39" fmla="*/ 477 h 749"/>
                  <a:gd name="T40" fmla="*/ 893 w 893"/>
                  <a:gd name="T41" fmla="*/ 477 h 749"/>
                  <a:gd name="T42" fmla="*/ 893 w 893"/>
                  <a:gd name="T43" fmla="*/ 477 h 749"/>
                  <a:gd name="T44" fmla="*/ 889 w 893"/>
                  <a:gd name="T45" fmla="*/ 473 h 749"/>
                  <a:gd name="T46" fmla="*/ 889 w 893"/>
                  <a:gd name="T47" fmla="*/ 473 h 749"/>
                  <a:gd name="T48" fmla="*/ 355 w 893"/>
                  <a:gd name="T49" fmla="*/ 139 h 749"/>
                  <a:gd name="T50" fmla="*/ 135 w 893"/>
                  <a:gd name="T51" fmla="*/ 3 h 749"/>
                  <a:gd name="T52" fmla="*/ 131 w 893"/>
                  <a:gd name="T53" fmla="*/ 3 h 749"/>
                  <a:gd name="T54" fmla="*/ 131 w 893"/>
                  <a:gd name="T55" fmla="*/ 0 h 749"/>
                  <a:gd name="T56" fmla="*/ 127 w 893"/>
                  <a:gd name="T5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93" h="749">
                    <a:moveTo>
                      <a:pt x="4" y="745"/>
                    </a:moveTo>
                    <a:lnTo>
                      <a:pt x="131" y="7"/>
                    </a:lnTo>
                    <a:lnTo>
                      <a:pt x="885" y="477"/>
                    </a:lnTo>
                    <a:lnTo>
                      <a:pt x="885" y="477"/>
                    </a:lnTo>
                    <a:lnTo>
                      <a:pt x="237" y="675"/>
                    </a:lnTo>
                    <a:lnTo>
                      <a:pt x="4" y="745"/>
                    </a:lnTo>
                    <a:close/>
                    <a:moveTo>
                      <a:pt x="127" y="0"/>
                    </a:moveTo>
                    <a:lnTo>
                      <a:pt x="127" y="0"/>
                    </a:lnTo>
                    <a:lnTo>
                      <a:pt x="127" y="3"/>
                    </a:lnTo>
                    <a:lnTo>
                      <a:pt x="127" y="3"/>
                    </a:lnTo>
                    <a:lnTo>
                      <a:pt x="4" y="742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537" y="587"/>
                    </a:lnTo>
                    <a:lnTo>
                      <a:pt x="889" y="481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89" y="473"/>
                    </a:lnTo>
                    <a:lnTo>
                      <a:pt x="889" y="473"/>
                    </a:lnTo>
                    <a:lnTo>
                      <a:pt x="355" y="139"/>
                    </a:lnTo>
                    <a:lnTo>
                      <a:pt x="135" y="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285"/>
              <p:cNvSpPr>
                <a:spLocks noEditPoints="1"/>
              </p:cNvSpPr>
              <p:nvPr/>
            </p:nvSpPr>
            <p:spPr bwMode="auto">
              <a:xfrm>
                <a:off x="6143" y="2109"/>
                <a:ext cx="893" cy="749"/>
              </a:xfrm>
              <a:custGeom>
                <a:avLst/>
                <a:gdLst>
                  <a:gd name="T0" fmla="*/ 4 w 893"/>
                  <a:gd name="T1" fmla="*/ 745 h 749"/>
                  <a:gd name="T2" fmla="*/ 131 w 893"/>
                  <a:gd name="T3" fmla="*/ 7 h 749"/>
                  <a:gd name="T4" fmla="*/ 885 w 893"/>
                  <a:gd name="T5" fmla="*/ 477 h 749"/>
                  <a:gd name="T6" fmla="*/ 885 w 893"/>
                  <a:gd name="T7" fmla="*/ 477 h 749"/>
                  <a:gd name="T8" fmla="*/ 237 w 893"/>
                  <a:gd name="T9" fmla="*/ 675 h 749"/>
                  <a:gd name="T10" fmla="*/ 4 w 893"/>
                  <a:gd name="T11" fmla="*/ 745 h 749"/>
                  <a:gd name="T12" fmla="*/ 127 w 893"/>
                  <a:gd name="T13" fmla="*/ 0 h 749"/>
                  <a:gd name="T14" fmla="*/ 127 w 893"/>
                  <a:gd name="T15" fmla="*/ 0 h 749"/>
                  <a:gd name="T16" fmla="*/ 127 w 893"/>
                  <a:gd name="T17" fmla="*/ 3 h 749"/>
                  <a:gd name="T18" fmla="*/ 127 w 893"/>
                  <a:gd name="T19" fmla="*/ 3 h 749"/>
                  <a:gd name="T20" fmla="*/ 4 w 893"/>
                  <a:gd name="T21" fmla="*/ 742 h 749"/>
                  <a:gd name="T22" fmla="*/ 0 w 893"/>
                  <a:gd name="T23" fmla="*/ 745 h 749"/>
                  <a:gd name="T24" fmla="*/ 0 w 893"/>
                  <a:gd name="T25" fmla="*/ 749 h 749"/>
                  <a:gd name="T26" fmla="*/ 0 w 893"/>
                  <a:gd name="T27" fmla="*/ 749 h 749"/>
                  <a:gd name="T28" fmla="*/ 4 w 893"/>
                  <a:gd name="T29" fmla="*/ 749 h 749"/>
                  <a:gd name="T30" fmla="*/ 4 w 893"/>
                  <a:gd name="T31" fmla="*/ 749 h 749"/>
                  <a:gd name="T32" fmla="*/ 537 w 893"/>
                  <a:gd name="T33" fmla="*/ 587 h 749"/>
                  <a:gd name="T34" fmla="*/ 889 w 893"/>
                  <a:gd name="T35" fmla="*/ 481 h 749"/>
                  <a:gd name="T36" fmla="*/ 893 w 893"/>
                  <a:gd name="T37" fmla="*/ 477 h 749"/>
                  <a:gd name="T38" fmla="*/ 893 w 893"/>
                  <a:gd name="T39" fmla="*/ 477 h 749"/>
                  <a:gd name="T40" fmla="*/ 893 w 893"/>
                  <a:gd name="T41" fmla="*/ 477 h 749"/>
                  <a:gd name="T42" fmla="*/ 893 w 893"/>
                  <a:gd name="T43" fmla="*/ 477 h 749"/>
                  <a:gd name="T44" fmla="*/ 889 w 893"/>
                  <a:gd name="T45" fmla="*/ 473 h 749"/>
                  <a:gd name="T46" fmla="*/ 889 w 893"/>
                  <a:gd name="T47" fmla="*/ 473 h 749"/>
                  <a:gd name="T48" fmla="*/ 355 w 893"/>
                  <a:gd name="T49" fmla="*/ 139 h 749"/>
                  <a:gd name="T50" fmla="*/ 135 w 893"/>
                  <a:gd name="T51" fmla="*/ 3 h 749"/>
                  <a:gd name="T52" fmla="*/ 131 w 893"/>
                  <a:gd name="T53" fmla="*/ 3 h 749"/>
                  <a:gd name="T54" fmla="*/ 131 w 893"/>
                  <a:gd name="T55" fmla="*/ 0 h 749"/>
                  <a:gd name="T56" fmla="*/ 127 w 893"/>
                  <a:gd name="T5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93" h="749">
                    <a:moveTo>
                      <a:pt x="4" y="745"/>
                    </a:moveTo>
                    <a:lnTo>
                      <a:pt x="131" y="7"/>
                    </a:lnTo>
                    <a:lnTo>
                      <a:pt x="885" y="477"/>
                    </a:lnTo>
                    <a:lnTo>
                      <a:pt x="885" y="477"/>
                    </a:lnTo>
                    <a:lnTo>
                      <a:pt x="237" y="675"/>
                    </a:lnTo>
                    <a:lnTo>
                      <a:pt x="4" y="745"/>
                    </a:lnTo>
                    <a:moveTo>
                      <a:pt x="127" y="0"/>
                    </a:moveTo>
                    <a:lnTo>
                      <a:pt x="127" y="0"/>
                    </a:lnTo>
                    <a:lnTo>
                      <a:pt x="127" y="3"/>
                    </a:lnTo>
                    <a:lnTo>
                      <a:pt x="127" y="3"/>
                    </a:lnTo>
                    <a:lnTo>
                      <a:pt x="4" y="742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537" y="587"/>
                    </a:lnTo>
                    <a:lnTo>
                      <a:pt x="889" y="481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93" y="477"/>
                    </a:lnTo>
                    <a:lnTo>
                      <a:pt x="889" y="473"/>
                    </a:lnTo>
                    <a:lnTo>
                      <a:pt x="889" y="473"/>
                    </a:lnTo>
                    <a:lnTo>
                      <a:pt x="355" y="139"/>
                    </a:lnTo>
                    <a:lnTo>
                      <a:pt x="135" y="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286"/>
              <p:cNvSpPr>
                <a:spLocks/>
              </p:cNvSpPr>
              <p:nvPr/>
            </p:nvSpPr>
            <p:spPr bwMode="auto">
              <a:xfrm>
                <a:off x="439" y="-4"/>
                <a:ext cx="114" cy="121"/>
              </a:xfrm>
              <a:custGeom>
                <a:avLst/>
                <a:gdLst>
                  <a:gd name="T0" fmla="*/ 27 w 27"/>
                  <a:gd name="T1" fmla="*/ 0 h 33"/>
                  <a:gd name="T2" fmla="*/ 26 w 27"/>
                  <a:gd name="T3" fmla="*/ 0 h 33"/>
                  <a:gd name="T4" fmla="*/ 0 w 27"/>
                  <a:gd name="T5" fmla="*/ 33 h 33"/>
                  <a:gd name="T6" fmla="*/ 0 w 27"/>
                  <a:gd name="T7" fmla="*/ 33 h 33"/>
                  <a:gd name="T8" fmla="*/ 1 w 27"/>
                  <a:gd name="T9" fmla="*/ 33 h 33"/>
                  <a:gd name="T10" fmla="*/ 1 w 27"/>
                  <a:gd name="T11" fmla="*/ 33 h 33"/>
                  <a:gd name="T12" fmla="*/ 1 w 27"/>
                  <a:gd name="T13" fmla="*/ 33 h 33"/>
                  <a:gd name="T14" fmla="*/ 27 w 27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3">
                    <a:moveTo>
                      <a:pt x="27" y="0"/>
                    </a:moveTo>
                    <a:cubicBezTo>
                      <a:pt x="27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287"/>
              <p:cNvSpPr>
                <a:spLocks/>
              </p:cNvSpPr>
              <p:nvPr/>
            </p:nvSpPr>
            <p:spPr bwMode="auto">
              <a:xfrm>
                <a:off x="443" y="121"/>
                <a:ext cx="618" cy="195"/>
              </a:xfrm>
              <a:custGeom>
                <a:avLst/>
                <a:gdLst>
                  <a:gd name="T0" fmla="*/ 0 w 618"/>
                  <a:gd name="T1" fmla="*/ 0 h 195"/>
                  <a:gd name="T2" fmla="*/ 0 w 618"/>
                  <a:gd name="T3" fmla="*/ 0 h 195"/>
                  <a:gd name="T4" fmla="*/ 618 w 618"/>
                  <a:gd name="T5" fmla="*/ 195 h 195"/>
                  <a:gd name="T6" fmla="*/ 0 w 618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8" h="195">
                    <a:moveTo>
                      <a:pt x="0" y="0"/>
                    </a:moveTo>
                    <a:lnTo>
                      <a:pt x="0" y="0"/>
                    </a:lnTo>
                    <a:lnTo>
                      <a:pt x="618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288"/>
              <p:cNvSpPr>
                <a:spLocks/>
              </p:cNvSpPr>
              <p:nvPr/>
            </p:nvSpPr>
            <p:spPr bwMode="auto">
              <a:xfrm>
                <a:off x="443" y="121"/>
                <a:ext cx="618" cy="195"/>
              </a:xfrm>
              <a:custGeom>
                <a:avLst/>
                <a:gdLst>
                  <a:gd name="T0" fmla="*/ 0 w 618"/>
                  <a:gd name="T1" fmla="*/ 0 h 195"/>
                  <a:gd name="T2" fmla="*/ 0 w 618"/>
                  <a:gd name="T3" fmla="*/ 0 h 195"/>
                  <a:gd name="T4" fmla="*/ 618 w 618"/>
                  <a:gd name="T5" fmla="*/ 195 h 195"/>
                  <a:gd name="T6" fmla="*/ 0 w 618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8" h="195">
                    <a:moveTo>
                      <a:pt x="0" y="0"/>
                    </a:moveTo>
                    <a:lnTo>
                      <a:pt x="0" y="0"/>
                    </a:lnTo>
                    <a:lnTo>
                      <a:pt x="618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289"/>
              <p:cNvSpPr>
                <a:spLocks/>
              </p:cNvSpPr>
              <p:nvPr/>
            </p:nvSpPr>
            <p:spPr bwMode="auto">
              <a:xfrm>
                <a:off x="1044" y="-4"/>
                <a:ext cx="21" cy="316"/>
              </a:xfrm>
              <a:custGeom>
                <a:avLst/>
                <a:gdLst>
                  <a:gd name="T0" fmla="*/ 0 w 21"/>
                  <a:gd name="T1" fmla="*/ 0 h 316"/>
                  <a:gd name="T2" fmla="*/ 21 w 21"/>
                  <a:gd name="T3" fmla="*/ 316 h 316"/>
                  <a:gd name="T4" fmla="*/ 0 w 21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16">
                    <a:moveTo>
                      <a:pt x="0" y="0"/>
                    </a:moveTo>
                    <a:lnTo>
                      <a:pt x="21" y="3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290"/>
              <p:cNvSpPr>
                <a:spLocks/>
              </p:cNvSpPr>
              <p:nvPr/>
            </p:nvSpPr>
            <p:spPr bwMode="auto">
              <a:xfrm>
                <a:off x="1044" y="-4"/>
                <a:ext cx="21" cy="316"/>
              </a:xfrm>
              <a:custGeom>
                <a:avLst/>
                <a:gdLst>
                  <a:gd name="T0" fmla="*/ 0 w 21"/>
                  <a:gd name="T1" fmla="*/ 0 h 316"/>
                  <a:gd name="T2" fmla="*/ 21 w 21"/>
                  <a:gd name="T3" fmla="*/ 316 h 316"/>
                  <a:gd name="T4" fmla="*/ 0 w 21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16">
                    <a:moveTo>
                      <a:pt x="0" y="0"/>
                    </a:moveTo>
                    <a:lnTo>
                      <a:pt x="21" y="3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291"/>
              <p:cNvSpPr>
                <a:spLocks/>
              </p:cNvSpPr>
              <p:nvPr/>
            </p:nvSpPr>
            <p:spPr bwMode="auto">
              <a:xfrm>
                <a:off x="1696" y="-4"/>
                <a:ext cx="250" cy="92"/>
              </a:xfrm>
              <a:custGeom>
                <a:avLst/>
                <a:gdLst>
                  <a:gd name="T0" fmla="*/ 250 w 250"/>
                  <a:gd name="T1" fmla="*/ 0 h 92"/>
                  <a:gd name="T2" fmla="*/ 0 w 250"/>
                  <a:gd name="T3" fmla="*/ 92 h 92"/>
                  <a:gd name="T4" fmla="*/ 250 w 250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" h="92">
                    <a:moveTo>
                      <a:pt x="250" y="0"/>
                    </a:moveTo>
                    <a:lnTo>
                      <a:pt x="0" y="92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292"/>
              <p:cNvSpPr>
                <a:spLocks/>
              </p:cNvSpPr>
              <p:nvPr/>
            </p:nvSpPr>
            <p:spPr bwMode="auto">
              <a:xfrm>
                <a:off x="1696" y="-4"/>
                <a:ext cx="250" cy="92"/>
              </a:xfrm>
              <a:custGeom>
                <a:avLst/>
                <a:gdLst>
                  <a:gd name="T0" fmla="*/ 250 w 250"/>
                  <a:gd name="T1" fmla="*/ 0 h 92"/>
                  <a:gd name="T2" fmla="*/ 0 w 250"/>
                  <a:gd name="T3" fmla="*/ 92 h 92"/>
                  <a:gd name="T4" fmla="*/ 250 w 250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" h="92">
                    <a:moveTo>
                      <a:pt x="250" y="0"/>
                    </a:moveTo>
                    <a:lnTo>
                      <a:pt x="0" y="92"/>
                    </a:lnTo>
                    <a:lnTo>
                      <a:pt x="2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293"/>
              <p:cNvSpPr>
                <a:spLocks/>
              </p:cNvSpPr>
              <p:nvPr/>
            </p:nvSpPr>
            <p:spPr bwMode="auto">
              <a:xfrm>
                <a:off x="1044" y="-4"/>
                <a:ext cx="26" cy="316"/>
              </a:xfrm>
              <a:custGeom>
                <a:avLst/>
                <a:gdLst>
                  <a:gd name="T0" fmla="*/ 4 w 26"/>
                  <a:gd name="T1" fmla="*/ 0 h 316"/>
                  <a:gd name="T2" fmla="*/ 0 w 26"/>
                  <a:gd name="T3" fmla="*/ 0 h 316"/>
                  <a:gd name="T4" fmla="*/ 21 w 26"/>
                  <a:gd name="T5" fmla="*/ 316 h 316"/>
                  <a:gd name="T6" fmla="*/ 26 w 26"/>
                  <a:gd name="T7" fmla="*/ 316 h 316"/>
                  <a:gd name="T8" fmla="*/ 26 w 26"/>
                  <a:gd name="T9" fmla="*/ 316 h 316"/>
                  <a:gd name="T10" fmla="*/ 26 w 26"/>
                  <a:gd name="T11" fmla="*/ 316 h 316"/>
                  <a:gd name="T12" fmla="*/ 26 w 26"/>
                  <a:gd name="T13" fmla="*/ 316 h 316"/>
                  <a:gd name="T14" fmla="*/ 4 w 26"/>
                  <a:gd name="T1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6">
                    <a:moveTo>
                      <a:pt x="4" y="0"/>
                    </a:moveTo>
                    <a:lnTo>
                      <a:pt x="0" y="0"/>
                    </a:lnTo>
                    <a:lnTo>
                      <a:pt x="21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294"/>
              <p:cNvSpPr>
                <a:spLocks/>
              </p:cNvSpPr>
              <p:nvPr/>
            </p:nvSpPr>
            <p:spPr bwMode="auto">
              <a:xfrm>
                <a:off x="1044" y="-4"/>
                <a:ext cx="26" cy="316"/>
              </a:xfrm>
              <a:custGeom>
                <a:avLst/>
                <a:gdLst>
                  <a:gd name="T0" fmla="*/ 4 w 26"/>
                  <a:gd name="T1" fmla="*/ 0 h 316"/>
                  <a:gd name="T2" fmla="*/ 0 w 26"/>
                  <a:gd name="T3" fmla="*/ 0 h 316"/>
                  <a:gd name="T4" fmla="*/ 21 w 26"/>
                  <a:gd name="T5" fmla="*/ 316 h 316"/>
                  <a:gd name="T6" fmla="*/ 26 w 26"/>
                  <a:gd name="T7" fmla="*/ 316 h 316"/>
                  <a:gd name="T8" fmla="*/ 26 w 26"/>
                  <a:gd name="T9" fmla="*/ 316 h 316"/>
                  <a:gd name="T10" fmla="*/ 26 w 26"/>
                  <a:gd name="T11" fmla="*/ 316 h 316"/>
                  <a:gd name="T12" fmla="*/ 26 w 26"/>
                  <a:gd name="T13" fmla="*/ 316 h 316"/>
                  <a:gd name="T14" fmla="*/ 4 w 26"/>
                  <a:gd name="T1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6">
                    <a:moveTo>
                      <a:pt x="4" y="0"/>
                    </a:moveTo>
                    <a:lnTo>
                      <a:pt x="0" y="0"/>
                    </a:lnTo>
                    <a:lnTo>
                      <a:pt x="21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295"/>
              <p:cNvSpPr>
                <a:spLocks noEditPoints="1"/>
              </p:cNvSpPr>
              <p:nvPr/>
            </p:nvSpPr>
            <p:spPr bwMode="auto">
              <a:xfrm>
                <a:off x="1950" y="3405"/>
                <a:ext cx="1000" cy="628"/>
              </a:xfrm>
              <a:custGeom>
                <a:avLst/>
                <a:gdLst>
                  <a:gd name="T0" fmla="*/ 5 w 1000"/>
                  <a:gd name="T1" fmla="*/ 606 h 628"/>
                  <a:gd name="T2" fmla="*/ 161 w 1000"/>
                  <a:gd name="T3" fmla="*/ 397 h 628"/>
                  <a:gd name="T4" fmla="*/ 5 w 1000"/>
                  <a:gd name="T5" fmla="*/ 606 h 628"/>
                  <a:gd name="T6" fmla="*/ 458 w 1000"/>
                  <a:gd name="T7" fmla="*/ 0 h 628"/>
                  <a:gd name="T8" fmla="*/ 458 w 1000"/>
                  <a:gd name="T9" fmla="*/ 0 h 628"/>
                  <a:gd name="T10" fmla="*/ 458 w 1000"/>
                  <a:gd name="T11" fmla="*/ 0 h 628"/>
                  <a:gd name="T12" fmla="*/ 161 w 1000"/>
                  <a:gd name="T13" fmla="*/ 397 h 628"/>
                  <a:gd name="T14" fmla="*/ 5 w 1000"/>
                  <a:gd name="T15" fmla="*/ 606 h 628"/>
                  <a:gd name="T16" fmla="*/ 0 w 1000"/>
                  <a:gd name="T17" fmla="*/ 614 h 628"/>
                  <a:gd name="T18" fmla="*/ 0 w 1000"/>
                  <a:gd name="T19" fmla="*/ 614 h 628"/>
                  <a:gd name="T20" fmla="*/ 5 w 1000"/>
                  <a:gd name="T21" fmla="*/ 614 h 628"/>
                  <a:gd name="T22" fmla="*/ 5 w 1000"/>
                  <a:gd name="T23" fmla="*/ 614 h 628"/>
                  <a:gd name="T24" fmla="*/ 9 w 1000"/>
                  <a:gd name="T25" fmla="*/ 614 h 628"/>
                  <a:gd name="T26" fmla="*/ 1000 w 1000"/>
                  <a:gd name="T27" fmla="*/ 628 h 628"/>
                  <a:gd name="T28" fmla="*/ 1000 w 1000"/>
                  <a:gd name="T29" fmla="*/ 625 h 628"/>
                  <a:gd name="T30" fmla="*/ 1000 w 1000"/>
                  <a:gd name="T31" fmla="*/ 625 h 628"/>
                  <a:gd name="T32" fmla="*/ 9 w 1000"/>
                  <a:gd name="T33" fmla="*/ 610 h 628"/>
                  <a:gd name="T34" fmla="*/ 119 w 1000"/>
                  <a:gd name="T35" fmla="*/ 463 h 628"/>
                  <a:gd name="T36" fmla="*/ 458 w 1000"/>
                  <a:gd name="T37" fmla="*/ 4 h 628"/>
                  <a:gd name="T38" fmla="*/ 458 w 1000"/>
                  <a:gd name="T39" fmla="*/ 4 h 628"/>
                  <a:gd name="T40" fmla="*/ 767 w 1000"/>
                  <a:gd name="T41" fmla="*/ 357 h 628"/>
                  <a:gd name="T42" fmla="*/ 458 w 1000"/>
                  <a:gd name="T43" fmla="*/ 0 h 628"/>
                  <a:gd name="T44" fmla="*/ 458 w 1000"/>
                  <a:gd name="T45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0" h="628">
                    <a:moveTo>
                      <a:pt x="5" y="606"/>
                    </a:moveTo>
                    <a:lnTo>
                      <a:pt x="161" y="397"/>
                    </a:lnTo>
                    <a:lnTo>
                      <a:pt x="5" y="606"/>
                    </a:lnTo>
                    <a:close/>
                    <a:moveTo>
                      <a:pt x="458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161" y="397"/>
                    </a:lnTo>
                    <a:lnTo>
                      <a:pt x="5" y="606"/>
                    </a:lnTo>
                    <a:lnTo>
                      <a:pt x="0" y="614"/>
                    </a:lnTo>
                    <a:lnTo>
                      <a:pt x="0" y="614"/>
                    </a:lnTo>
                    <a:lnTo>
                      <a:pt x="5" y="614"/>
                    </a:lnTo>
                    <a:lnTo>
                      <a:pt x="5" y="614"/>
                    </a:lnTo>
                    <a:lnTo>
                      <a:pt x="9" y="614"/>
                    </a:lnTo>
                    <a:lnTo>
                      <a:pt x="1000" y="628"/>
                    </a:lnTo>
                    <a:lnTo>
                      <a:pt x="1000" y="625"/>
                    </a:lnTo>
                    <a:lnTo>
                      <a:pt x="1000" y="625"/>
                    </a:lnTo>
                    <a:lnTo>
                      <a:pt x="9" y="610"/>
                    </a:lnTo>
                    <a:lnTo>
                      <a:pt x="119" y="463"/>
                    </a:lnTo>
                    <a:lnTo>
                      <a:pt x="458" y="4"/>
                    </a:lnTo>
                    <a:lnTo>
                      <a:pt x="458" y="4"/>
                    </a:lnTo>
                    <a:lnTo>
                      <a:pt x="767" y="357"/>
                    </a:lnTo>
                    <a:lnTo>
                      <a:pt x="458" y="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296"/>
              <p:cNvSpPr>
                <a:spLocks noEditPoints="1"/>
              </p:cNvSpPr>
              <p:nvPr/>
            </p:nvSpPr>
            <p:spPr bwMode="auto">
              <a:xfrm>
                <a:off x="1950" y="3405"/>
                <a:ext cx="1000" cy="628"/>
              </a:xfrm>
              <a:custGeom>
                <a:avLst/>
                <a:gdLst>
                  <a:gd name="T0" fmla="*/ 5 w 1000"/>
                  <a:gd name="T1" fmla="*/ 606 h 628"/>
                  <a:gd name="T2" fmla="*/ 161 w 1000"/>
                  <a:gd name="T3" fmla="*/ 397 h 628"/>
                  <a:gd name="T4" fmla="*/ 5 w 1000"/>
                  <a:gd name="T5" fmla="*/ 606 h 628"/>
                  <a:gd name="T6" fmla="*/ 458 w 1000"/>
                  <a:gd name="T7" fmla="*/ 0 h 628"/>
                  <a:gd name="T8" fmla="*/ 458 w 1000"/>
                  <a:gd name="T9" fmla="*/ 0 h 628"/>
                  <a:gd name="T10" fmla="*/ 458 w 1000"/>
                  <a:gd name="T11" fmla="*/ 0 h 628"/>
                  <a:gd name="T12" fmla="*/ 161 w 1000"/>
                  <a:gd name="T13" fmla="*/ 397 h 628"/>
                  <a:gd name="T14" fmla="*/ 5 w 1000"/>
                  <a:gd name="T15" fmla="*/ 606 h 628"/>
                  <a:gd name="T16" fmla="*/ 0 w 1000"/>
                  <a:gd name="T17" fmla="*/ 614 h 628"/>
                  <a:gd name="T18" fmla="*/ 0 w 1000"/>
                  <a:gd name="T19" fmla="*/ 614 h 628"/>
                  <a:gd name="T20" fmla="*/ 5 w 1000"/>
                  <a:gd name="T21" fmla="*/ 614 h 628"/>
                  <a:gd name="T22" fmla="*/ 5 w 1000"/>
                  <a:gd name="T23" fmla="*/ 614 h 628"/>
                  <a:gd name="T24" fmla="*/ 9 w 1000"/>
                  <a:gd name="T25" fmla="*/ 614 h 628"/>
                  <a:gd name="T26" fmla="*/ 1000 w 1000"/>
                  <a:gd name="T27" fmla="*/ 628 h 628"/>
                  <a:gd name="T28" fmla="*/ 1000 w 1000"/>
                  <a:gd name="T29" fmla="*/ 625 h 628"/>
                  <a:gd name="T30" fmla="*/ 1000 w 1000"/>
                  <a:gd name="T31" fmla="*/ 625 h 628"/>
                  <a:gd name="T32" fmla="*/ 9 w 1000"/>
                  <a:gd name="T33" fmla="*/ 610 h 628"/>
                  <a:gd name="T34" fmla="*/ 119 w 1000"/>
                  <a:gd name="T35" fmla="*/ 463 h 628"/>
                  <a:gd name="T36" fmla="*/ 458 w 1000"/>
                  <a:gd name="T37" fmla="*/ 4 h 628"/>
                  <a:gd name="T38" fmla="*/ 458 w 1000"/>
                  <a:gd name="T39" fmla="*/ 4 h 628"/>
                  <a:gd name="T40" fmla="*/ 767 w 1000"/>
                  <a:gd name="T41" fmla="*/ 357 h 628"/>
                  <a:gd name="T42" fmla="*/ 458 w 1000"/>
                  <a:gd name="T43" fmla="*/ 0 h 628"/>
                  <a:gd name="T44" fmla="*/ 458 w 1000"/>
                  <a:gd name="T45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0" h="628">
                    <a:moveTo>
                      <a:pt x="5" y="606"/>
                    </a:moveTo>
                    <a:lnTo>
                      <a:pt x="161" y="397"/>
                    </a:lnTo>
                    <a:lnTo>
                      <a:pt x="5" y="606"/>
                    </a:lnTo>
                    <a:moveTo>
                      <a:pt x="458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161" y="397"/>
                    </a:lnTo>
                    <a:lnTo>
                      <a:pt x="5" y="606"/>
                    </a:lnTo>
                    <a:lnTo>
                      <a:pt x="0" y="614"/>
                    </a:lnTo>
                    <a:lnTo>
                      <a:pt x="0" y="614"/>
                    </a:lnTo>
                    <a:lnTo>
                      <a:pt x="5" y="614"/>
                    </a:lnTo>
                    <a:lnTo>
                      <a:pt x="5" y="614"/>
                    </a:lnTo>
                    <a:lnTo>
                      <a:pt x="9" y="614"/>
                    </a:lnTo>
                    <a:lnTo>
                      <a:pt x="1000" y="628"/>
                    </a:lnTo>
                    <a:lnTo>
                      <a:pt x="1000" y="625"/>
                    </a:lnTo>
                    <a:lnTo>
                      <a:pt x="1000" y="625"/>
                    </a:lnTo>
                    <a:lnTo>
                      <a:pt x="9" y="610"/>
                    </a:lnTo>
                    <a:lnTo>
                      <a:pt x="119" y="463"/>
                    </a:lnTo>
                    <a:lnTo>
                      <a:pt x="458" y="4"/>
                    </a:lnTo>
                    <a:lnTo>
                      <a:pt x="458" y="4"/>
                    </a:lnTo>
                    <a:lnTo>
                      <a:pt x="767" y="357"/>
                    </a:lnTo>
                    <a:lnTo>
                      <a:pt x="458" y="0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Rectangle 297"/>
              <p:cNvSpPr>
                <a:spLocks noChangeArrowheads="1"/>
              </p:cNvSpPr>
              <p:nvPr/>
            </p:nvSpPr>
            <p:spPr bwMode="auto">
              <a:xfrm>
                <a:off x="2954" y="4030"/>
                <a:ext cx="4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Rectangle 298"/>
              <p:cNvSpPr>
                <a:spLocks noChangeArrowheads="1"/>
              </p:cNvSpPr>
              <p:nvPr/>
            </p:nvSpPr>
            <p:spPr bwMode="auto">
              <a:xfrm>
                <a:off x="2954" y="4030"/>
                <a:ext cx="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299"/>
              <p:cNvSpPr>
                <a:spLocks/>
              </p:cNvSpPr>
              <p:nvPr/>
            </p:nvSpPr>
            <p:spPr bwMode="auto">
              <a:xfrm>
                <a:off x="2412" y="3405"/>
                <a:ext cx="504" cy="581"/>
              </a:xfrm>
              <a:custGeom>
                <a:avLst/>
                <a:gdLst>
                  <a:gd name="T0" fmla="*/ 0 w 504"/>
                  <a:gd name="T1" fmla="*/ 0 h 581"/>
                  <a:gd name="T2" fmla="*/ 504 w 504"/>
                  <a:gd name="T3" fmla="*/ 581 h 581"/>
                  <a:gd name="T4" fmla="*/ 0 w 504"/>
                  <a:gd name="T5" fmla="*/ 0 h 581"/>
                  <a:gd name="T6" fmla="*/ 0 w 504"/>
                  <a:gd name="T7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4" h="581">
                    <a:moveTo>
                      <a:pt x="0" y="0"/>
                    </a:moveTo>
                    <a:lnTo>
                      <a:pt x="504" y="58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300"/>
              <p:cNvSpPr>
                <a:spLocks/>
              </p:cNvSpPr>
              <p:nvPr/>
            </p:nvSpPr>
            <p:spPr bwMode="auto">
              <a:xfrm>
                <a:off x="2412" y="3405"/>
                <a:ext cx="504" cy="581"/>
              </a:xfrm>
              <a:custGeom>
                <a:avLst/>
                <a:gdLst>
                  <a:gd name="T0" fmla="*/ 0 w 504"/>
                  <a:gd name="T1" fmla="*/ 0 h 581"/>
                  <a:gd name="T2" fmla="*/ 504 w 504"/>
                  <a:gd name="T3" fmla="*/ 581 h 581"/>
                  <a:gd name="T4" fmla="*/ 0 w 504"/>
                  <a:gd name="T5" fmla="*/ 0 h 581"/>
                  <a:gd name="T6" fmla="*/ 0 w 504"/>
                  <a:gd name="T7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4" h="581">
                    <a:moveTo>
                      <a:pt x="0" y="0"/>
                    </a:moveTo>
                    <a:lnTo>
                      <a:pt x="504" y="581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301"/>
              <p:cNvSpPr>
                <a:spLocks/>
              </p:cNvSpPr>
              <p:nvPr/>
            </p:nvSpPr>
            <p:spPr bwMode="auto">
              <a:xfrm>
                <a:off x="2408" y="3402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302"/>
              <p:cNvSpPr>
                <a:spLocks/>
              </p:cNvSpPr>
              <p:nvPr/>
            </p:nvSpPr>
            <p:spPr bwMode="auto">
              <a:xfrm>
                <a:off x="2408" y="3402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303"/>
              <p:cNvSpPr>
                <a:spLocks/>
              </p:cNvSpPr>
              <p:nvPr/>
            </p:nvSpPr>
            <p:spPr bwMode="auto">
              <a:xfrm>
                <a:off x="2408" y="3001"/>
                <a:ext cx="639" cy="1029"/>
              </a:xfrm>
              <a:custGeom>
                <a:avLst/>
                <a:gdLst>
                  <a:gd name="T0" fmla="*/ 639 w 639"/>
                  <a:gd name="T1" fmla="*/ 0 h 1029"/>
                  <a:gd name="T2" fmla="*/ 639 w 639"/>
                  <a:gd name="T3" fmla="*/ 0 h 1029"/>
                  <a:gd name="T4" fmla="*/ 639 w 639"/>
                  <a:gd name="T5" fmla="*/ 0 h 1029"/>
                  <a:gd name="T6" fmla="*/ 207 w 639"/>
                  <a:gd name="T7" fmla="*/ 272 h 1029"/>
                  <a:gd name="T8" fmla="*/ 0 w 639"/>
                  <a:gd name="T9" fmla="*/ 401 h 1029"/>
                  <a:gd name="T10" fmla="*/ 0 w 639"/>
                  <a:gd name="T11" fmla="*/ 404 h 1029"/>
                  <a:gd name="T12" fmla="*/ 0 w 639"/>
                  <a:gd name="T13" fmla="*/ 404 h 1029"/>
                  <a:gd name="T14" fmla="*/ 0 w 639"/>
                  <a:gd name="T15" fmla="*/ 404 h 1029"/>
                  <a:gd name="T16" fmla="*/ 0 w 639"/>
                  <a:gd name="T17" fmla="*/ 404 h 1029"/>
                  <a:gd name="T18" fmla="*/ 0 w 639"/>
                  <a:gd name="T19" fmla="*/ 404 h 1029"/>
                  <a:gd name="T20" fmla="*/ 542 w 639"/>
                  <a:gd name="T21" fmla="*/ 1029 h 1029"/>
                  <a:gd name="T22" fmla="*/ 605 w 639"/>
                  <a:gd name="T23" fmla="*/ 368 h 1029"/>
                  <a:gd name="T24" fmla="*/ 542 w 639"/>
                  <a:gd name="T25" fmla="*/ 1025 h 1029"/>
                  <a:gd name="T26" fmla="*/ 508 w 639"/>
                  <a:gd name="T27" fmla="*/ 985 h 1029"/>
                  <a:gd name="T28" fmla="*/ 4 w 639"/>
                  <a:gd name="T29" fmla="*/ 404 h 1029"/>
                  <a:gd name="T30" fmla="*/ 322 w 639"/>
                  <a:gd name="T31" fmla="*/ 206 h 1029"/>
                  <a:gd name="T32" fmla="*/ 639 w 639"/>
                  <a:gd name="T33" fmla="*/ 4 h 1029"/>
                  <a:gd name="T34" fmla="*/ 639 w 639"/>
                  <a:gd name="T35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9" h="1029">
                    <a:moveTo>
                      <a:pt x="639" y="0"/>
                    </a:moveTo>
                    <a:lnTo>
                      <a:pt x="639" y="0"/>
                    </a:lnTo>
                    <a:lnTo>
                      <a:pt x="639" y="0"/>
                    </a:lnTo>
                    <a:lnTo>
                      <a:pt x="207" y="272"/>
                    </a:lnTo>
                    <a:lnTo>
                      <a:pt x="0" y="401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542" y="1029"/>
                    </a:lnTo>
                    <a:lnTo>
                      <a:pt x="605" y="368"/>
                    </a:lnTo>
                    <a:lnTo>
                      <a:pt x="542" y="1025"/>
                    </a:lnTo>
                    <a:lnTo>
                      <a:pt x="508" y="985"/>
                    </a:lnTo>
                    <a:lnTo>
                      <a:pt x="4" y="404"/>
                    </a:lnTo>
                    <a:lnTo>
                      <a:pt x="322" y="206"/>
                    </a:lnTo>
                    <a:lnTo>
                      <a:pt x="639" y="4"/>
                    </a:lnTo>
                    <a:lnTo>
                      <a:pt x="6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304"/>
              <p:cNvSpPr>
                <a:spLocks/>
              </p:cNvSpPr>
              <p:nvPr/>
            </p:nvSpPr>
            <p:spPr bwMode="auto">
              <a:xfrm>
                <a:off x="2408" y="3001"/>
                <a:ext cx="639" cy="1029"/>
              </a:xfrm>
              <a:custGeom>
                <a:avLst/>
                <a:gdLst>
                  <a:gd name="T0" fmla="*/ 639 w 639"/>
                  <a:gd name="T1" fmla="*/ 0 h 1029"/>
                  <a:gd name="T2" fmla="*/ 639 w 639"/>
                  <a:gd name="T3" fmla="*/ 0 h 1029"/>
                  <a:gd name="T4" fmla="*/ 639 w 639"/>
                  <a:gd name="T5" fmla="*/ 0 h 1029"/>
                  <a:gd name="T6" fmla="*/ 207 w 639"/>
                  <a:gd name="T7" fmla="*/ 272 h 1029"/>
                  <a:gd name="T8" fmla="*/ 0 w 639"/>
                  <a:gd name="T9" fmla="*/ 401 h 1029"/>
                  <a:gd name="T10" fmla="*/ 0 w 639"/>
                  <a:gd name="T11" fmla="*/ 404 h 1029"/>
                  <a:gd name="T12" fmla="*/ 0 w 639"/>
                  <a:gd name="T13" fmla="*/ 404 h 1029"/>
                  <a:gd name="T14" fmla="*/ 0 w 639"/>
                  <a:gd name="T15" fmla="*/ 404 h 1029"/>
                  <a:gd name="T16" fmla="*/ 0 w 639"/>
                  <a:gd name="T17" fmla="*/ 404 h 1029"/>
                  <a:gd name="T18" fmla="*/ 0 w 639"/>
                  <a:gd name="T19" fmla="*/ 404 h 1029"/>
                  <a:gd name="T20" fmla="*/ 542 w 639"/>
                  <a:gd name="T21" fmla="*/ 1029 h 1029"/>
                  <a:gd name="T22" fmla="*/ 605 w 639"/>
                  <a:gd name="T23" fmla="*/ 368 h 1029"/>
                  <a:gd name="T24" fmla="*/ 542 w 639"/>
                  <a:gd name="T25" fmla="*/ 1025 h 1029"/>
                  <a:gd name="T26" fmla="*/ 508 w 639"/>
                  <a:gd name="T27" fmla="*/ 985 h 1029"/>
                  <a:gd name="T28" fmla="*/ 4 w 639"/>
                  <a:gd name="T29" fmla="*/ 404 h 1029"/>
                  <a:gd name="T30" fmla="*/ 322 w 639"/>
                  <a:gd name="T31" fmla="*/ 206 h 1029"/>
                  <a:gd name="T32" fmla="*/ 639 w 639"/>
                  <a:gd name="T33" fmla="*/ 4 h 1029"/>
                  <a:gd name="T34" fmla="*/ 639 w 639"/>
                  <a:gd name="T35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9" h="1029">
                    <a:moveTo>
                      <a:pt x="639" y="0"/>
                    </a:moveTo>
                    <a:lnTo>
                      <a:pt x="639" y="0"/>
                    </a:lnTo>
                    <a:lnTo>
                      <a:pt x="639" y="0"/>
                    </a:lnTo>
                    <a:lnTo>
                      <a:pt x="207" y="272"/>
                    </a:lnTo>
                    <a:lnTo>
                      <a:pt x="0" y="401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542" y="1029"/>
                    </a:lnTo>
                    <a:lnTo>
                      <a:pt x="605" y="368"/>
                    </a:lnTo>
                    <a:lnTo>
                      <a:pt x="542" y="1025"/>
                    </a:lnTo>
                    <a:lnTo>
                      <a:pt x="508" y="985"/>
                    </a:lnTo>
                    <a:lnTo>
                      <a:pt x="4" y="404"/>
                    </a:lnTo>
                    <a:lnTo>
                      <a:pt x="322" y="206"/>
                    </a:lnTo>
                    <a:lnTo>
                      <a:pt x="639" y="4"/>
                    </a:lnTo>
                    <a:lnTo>
                      <a:pt x="6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Rectangle 305"/>
              <p:cNvSpPr>
                <a:spLocks noChangeArrowheads="1"/>
              </p:cNvSpPr>
              <p:nvPr/>
            </p:nvSpPr>
            <p:spPr bwMode="auto">
              <a:xfrm>
                <a:off x="3051" y="2997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306"/>
              <p:cNvSpPr>
                <a:spLocks/>
              </p:cNvSpPr>
              <p:nvPr/>
            </p:nvSpPr>
            <p:spPr bwMode="auto">
              <a:xfrm>
                <a:off x="3051" y="2997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4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307"/>
              <p:cNvSpPr>
                <a:spLocks/>
              </p:cNvSpPr>
              <p:nvPr/>
            </p:nvSpPr>
            <p:spPr bwMode="auto">
              <a:xfrm>
                <a:off x="2954" y="403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308"/>
              <p:cNvSpPr>
                <a:spLocks/>
              </p:cNvSpPr>
              <p:nvPr/>
            </p:nvSpPr>
            <p:spPr bwMode="auto">
              <a:xfrm>
                <a:off x="2954" y="403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309"/>
              <p:cNvSpPr>
                <a:spLocks noEditPoints="1"/>
              </p:cNvSpPr>
              <p:nvPr/>
            </p:nvSpPr>
            <p:spPr bwMode="auto">
              <a:xfrm>
                <a:off x="2950" y="2997"/>
                <a:ext cx="991" cy="1036"/>
              </a:xfrm>
              <a:custGeom>
                <a:avLst/>
                <a:gdLst>
                  <a:gd name="T0" fmla="*/ 4 w 991"/>
                  <a:gd name="T1" fmla="*/ 1033 h 1036"/>
                  <a:gd name="T2" fmla="*/ 101 w 991"/>
                  <a:gd name="T3" fmla="*/ 12 h 1036"/>
                  <a:gd name="T4" fmla="*/ 440 w 991"/>
                  <a:gd name="T5" fmla="*/ 342 h 1036"/>
                  <a:gd name="T6" fmla="*/ 986 w 991"/>
                  <a:gd name="T7" fmla="*/ 878 h 1036"/>
                  <a:gd name="T8" fmla="*/ 4 w 991"/>
                  <a:gd name="T9" fmla="*/ 1033 h 1036"/>
                  <a:gd name="T10" fmla="*/ 97 w 991"/>
                  <a:gd name="T11" fmla="*/ 0 h 1036"/>
                  <a:gd name="T12" fmla="*/ 97 w 991"/>
                  <a:gd name="T13" fmla="*/ 0 h 1036"/>
                  <a:gd name="T14" fmla="*/ 97 w 991"/>
                  <a:gd name="T15" fmla="*/ 4 h 1036"/>
                  <a:gd name="T16" fmla="*/ 97 w 991"/>
                  <a:gd name="T17" fmla="*/ 8 h 1036"/>
                  <a:gd name="T18" fmla="*/ 63 w 991"/>
                  <a:gd name="T19" fmla="*/ 372 h 1036"/>
                  <a:gd name="T20" fmla="*/ 0 w 991"/>
                  <a:gd name="T21" fmla="*/ 1033 h 1036"/>
                  <a:gd name="T22" fmla="*/ 0 w 991"/>
                  <a:gd name="T23" fmla="*/ 1036 h 1036"/>
                  <a:gd name="T24" fmla="*/ 0 w 991"/>
                  <a:gd name="T25" fmla="*/ 1036 h 1036"/>
                  <a:gd name="T26" fmla="*/ 4 w 991"/>
                  <a:gd name="T27" fmla="*/ 1036 h 1036"/>
                  <a:gd name="T28" fmla="*/ 4 w 991"/>
                  <a:gd name="T29" fmla="*/ 1036 h 1036"/>
                  <a:gd name="T30" fmla="*/ 4 w 991"/>
                  <a:gd name="T31" fmla="*/ 1033 h 1036"/>
                  <a:gd name="T32" fmla="*/ 8 w 991"/>
                  <a:gd name="T33" fmla="*/ 1033 h 1036"/>
                  <a:gd name="T34" fmla="*/ 991 w 991"/>
                  <a:gd name="T35" fmla="*/ 882 h 1036"/>
                  <a:gd name="T36" fmla="*/ 991 w 991"/>
                  <a:gd name="T37" fmla="*/ 882 h 1036"/>
                  <a:gd name="T38" fmla="*/ 991 w 991"/>
                  <a:gd name="T39" fmla="*/ 882 h 1036"/>
                  <a:gd name="T40" fmla="*/ 991 w 991"/>
                  <a:gd name="T41" fmla="*/ 882 h 1036"/>
                  <a:gd name="T42" fmla="*/ 991 w 991"/>
                  <a:gd name="T43" fmla="*/ 875 h 1036"/>
                  <a:gd name="T44" fmla="*/ 542 w 991"/>
                  <a:gd name="T45" fmla="*/ 438 h 1036"/>
                  <a:gd name="T46" fmla="*/ 101 w 991"/>
                  <a:gd name="T47" fmla="*/ 8 h 1036"/>
                  <a:gd name="T48" fmla="*/ 101 w 991"/>
                  <a:gd name="T49" fmla="*/ 4 h 1036"/>
                  <a:gd name="T50" fmla="*/ 101 w 991"/>
                  <a:gd name="T51" fmla="*/ 4 h 1036"/>
                  <a:gd name="T52" fmla="*/ 97 w 991"/>
                  <a:gd name="T53" fmla="*/ 0 h 1036"/>
                  <a:gd name="T54" fmla="*/ 97 w 991"/>
                  <a:gd name="T55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91" h="1036">
                    <a:moveTo>
                      <a:pt x="4" y="1033"/>
                    </a:moveTo>
                    <a:lnTo>
                      <a:pt x="101" y="12"/>
                    </a:lnTo>
                    <a:lnTo>
                      <a:pt x="440" y="342"/>
                    </a:lnTo>
                    <a:lnTo>
                      <a:pt x="986" y="878"/>
                    </a:lnTo>
                    <a:lnTo>
                      <a:pt x="4" y="1033"/>
                    </a:lnTo>
                    <a:close/>
                    <a:moveTo>
                      <a:pt x="97" y="0"/>
                    </a:moveTo>
                    <a:lnTo>
                      <a:pt x="97" y="0"/>
                    </a:lnTo>
                    <a:lnTo>
                      <a:pt x="97" y="4"/>
                    </a:lnTo>
                    <a:lnTo>
                      <a:pt x="97" y="8"/>
                    </a:lnTo>
                    <a:lnTo>
                      <a:pt x="63" y="372"/>
                    </a:lnTo>
                    <a:lnTo>
                      <a:pt x="0" y="1033"/>
                    </a:lnTo>
                    <a:lnTo>
                      <a:pt x="0" y="1036"/>
                    </a:lnTo>
                    <a:lnTo>
                      <a:pt x="0" y="1036"/>
                    </a:lnTo>
                    <a:lnTo>
                      <a:pt x="4" y="1036"/>
                    </a:lnTo>
                    <a:lnTo>
                      <a:pt x="4" y="1036"/>
                    </a:lnTo>
                    <a:lnTo>
                      <a:pt x="4" y="1033"/>
                    </a:lnTo>
                    <a:lnTo>
                      <a:pt x="8" y="1033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75"/>
                    </a:lnTo>
                    <a:lnTo>
                      <a:pt x="542" y="438"/>
                    </a:lnTo>
                    <a:lnTo>
                      <a:pt x="101" y="8"/>
                    </a:lnTo>
                    <a:lnTo>
                      <a:pt x="101" y="4"/>
                    </a:lnTo>
                    <a:lnTo>
                      <a:pt x="101" y="4"/>
                    </a:lnTo>
                    <a:lnTo>
                      <a:pt x="97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310"/>
              <p:cNvSpPr>
                <a:spLocks noEditPoints="1"/>
              </p:cNvSpPr>
              <p:nvPr/>
            </p:nvSpPr>
            <p:spPr bwMode="auto">
              <a:xfrm>
                <a:off x="2950" y="2997"/>
                <a:ext cx="991" cy="1036"/>
              </a:xfrm>
              <a:custGeom>
                <a:avLst/>
                <a:gdLst>
                  <a:gd name="T0" fmla="*/ 4 w 991"/>
                  <a:gd name="T1" fmla="*/ 1033 h 1036"/>
                  <a:gd name="T2" fmla="*/ 101 w 991"/>
                  <a:gd name="T3" fmla="*/ 12 h 1036"/>
                  <a:gd name="T4" fmla="*/ 440 w 991"/>
                  <a:gd name="T5" fmla="*/ 342 h 1036"/>
                  <a:gd name="T6" fmla="*/ 986 w 991"/>
                  <a:gd name="T7" fmla="*/ 878 h 1036"/>
                  <a:gd name="T8" fmla="*/ 4 w 991"/>
                  <a:gd name="T9" fmla="*/ 1033 h 1036"/>
                  <a:gd name="T10" fmla="*/ 97 w 991"/>
                  <a:gd name="T11" fmla="*/ 0 h 1036"/>
                  <a:gd name="T12" fmla="*/ 97 w 991"/>
                  <a:gd name="T13" fmla="*/ 0 h 1036"/>
                  <a:gd name="T14" fmla="*/ 97 w 991"/>
                  <a:gd name="T15" fmla="*/ 4 h 1036"/>
                  <a:gd name="T16" fmla="*/ 97 w 991"/>
                  <a:gd name="T17" fmla="*/ 8 h 1036"/>
                  <a:gd name="T18" fmla="*/ 63 w 991"/>
                  <a:gd name="T19" fmla="*/ 372 h 1036"/>
                  <a:gd name="T20" fmla="*/ 0 w 991"/>
                  <a:gd name="T21" fmla="*/ 1033 h 1036"/>
                  <a:gd name="T22" fmla="*/ 0 w 991"/>
                  <a:gd name="T23" fmla="*/ 1036 h 1036"/>
                  <a:gd name="T24" fmla="*/ 0 w 991"/>
                  <a:gd name="T25" fmla="*/ 1036 h 1036"/>
                  <a:gd name="T26" fmla="*/ 4 w 991"/>
                  <a:gd name="T27" fmla="*/ 1036 h 1036"/>
                  <a:gd name="T28" fmla="*/ 4 w 991"/>
                  <a:gd name="T29" fmla="*/ 1036 h 1036"/>
                  <a:gd name="T30" fmla="*/ 4 w 991"/>
                  <a:gd name="T31" fmla="*/ 1033 h 1036"/>
                  <a:gd name="T32" fmla="*/ 8 w 991"/>
                  <a:gd name="T33" fmla="*/ 1033 h 1036"/>
                  <a:gd name="T34" fmla="*/ 991 w 991"/>
                  <a:gd name="T35" fmla="*/ 882 h 1036"/>
                  <a:gd name="T36" fmla="*/ 991 w 991"/>
                  <a:gd name="T37" fmla="*/ 882 h 1036"/>
                  <a:gd name="T38" fmla="*/ 991 w 991"/>
                  <a:gd name="T39" fmla="*/ 882 h 1036"/>
                  <a:gd name="T40" fmla="*/ 991 w 991"/>
                  <a:gd name="T41" fmla="*/ 882 h 1036"/>
                  <a:gd name="T42" fmla="*/ 991 w 991"/>
                  <a:gd name="T43" fmla="*/ 875 h 1036"/>
                  <a:gd name="T44" fmla="*/ 542 w 991"/>
                  <a:gd name="T45" fmla="*/ 438 h 1036"/>
                  <a:gd name="T46" fmla="*/ 101 w 991"/>
                  <a:gd name="T47" fmla="*/ 8 h 1036"/>
                  <a:gd name="T48" fmla="*/ 101 w 991"/>
                  <a:gd name="T49" fmla="*/ 4 h 1036"/>
                  <a:gd name="T50" fmla="*/ 101 w 991"/>
                  <a:gd name="T51" fmla="*/ 4 h 1036"/>
                  <a:gd name="T52" fmla="*/ 97 w 991"/>
                  <a:gd name="T53" fmla="*/ 0 h 1036"/>
                  <a:gd name="T54" fmla="*/ 97 w 991"/>
                  <a:gd name="T55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91" h="1036">
                    <a:moveTo>
                      <a:pt x="4" y="1033"/>
                    </a:moveTo>
                    <a:lnTo>
                      <a:pt x="101" y="12"/>
                    </a:lnTo>
                    <a:lnTo>
                      <a:pt x="440" y="342"/>
                    </a:lnTo>
                    <a:lnTo>
                      <a:pt x="986" y="878"/>
                    </a:lnTo>
                    <a:lnTo>
                      <a:pt x="4" y="1033"/>
                    </a:lnTo>
                    <a:moveTo>
                      <a:pt x="97" y="0"/>
                    </a:moveTo>
                    <a:lnTo>
                      <a:pt x="97" y="0"/>
                    </a:lnTo>
                    <a:lnTo>
                      <a:pt x="97" y="4"/>
                    </a:lnTo>
                    <a:lnTo>
                      <a:pt x="97" y="8"/>
                    </a:lnTo>
                    <a:lnTo>
                      <a:pt x="63" y="372"/>
                    </a:lnTo>
                    <a:lnTo>
                      <a:pt x="0" y="1033"/>
                    </a:lnTo>
                    <a:lnTo>
                      <a:pt x="0" y="1036"/>
                    </a:lnTo>
                    <a:lnTo>
                      <a:pt x="0" y="1036"/>
                    </a:lnTo>
                    <a:lnTo>
                      <a:pt x="4" y="1036"/>
                    </a:lnTo>
                    <a:lnTo>
                      <a:pt x="4" y="1036"/>
                    </a:lnTo>
                    <a:lnTo>
                      <a:pt x="4" y="1033"/>
                    </a:lnTo>
                    <a:lnTo>
                      <a:pt x="8" y="1033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82"/>
                    </a:lnTo>
                    <a:lnTo>
                      <a:pt x="991" y="875"/>
                    </a:lnTo>
                    <a:lnTo>
                      <a:pt x="542" y="438"/>
                    </a:lnTo>
                    <a:lnTo>
                      <a:pt x="101" y="8"/>
                    </a:lnTo>
                    <a:lnTo>
                      <a:pt x="101" y="4"/>
                    </a:lnTo>
                    <a:lnTo>
                      <a:pt x="101" y="4"/>
                    </a:lnTo>
                    <a:lnTo>
                      <a:pt x="97" y="0"/>
                    </a:lnTo>
                    <a:lnTo>
                      <a:pt x="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311"/>
              <p:cNvSpPr>
                <a:spLocks/>
              </p:cNvSpPr>
              <p:nvPr/>
            </p:nvSpPr>
            <p:spPr bwMode="auto">
              <a:xfrm>
                <a:off x="3941" y="2843"/>
                <a:ext cx="59" cy="1036"/>
              </a:xfrm>
              <a:custGeom>
                <a:avLst/>
                <a:gdLst>
                  <a:gd name="T0" fmla="*/ 59 w 59"/>
                  <a:gd name="T1" fmla="*/ 0 h 1036"/>
                  <a:gd name="T2" fmla="*/ 59 w 59"/>
                  <a:gd name="T3" fmla="*/ 0 h 1036"/>
                  <a:gd name="T4" fmla="*/ 55 w 59"/>
                  <a:gd name="T5" fmla="*/ 0 h 1036"/>
                  <a:gd name="T6" fmla="*/ 12 w 59"/>
                  <a:gd name="T7" fmla="*/ 805 h 1036"/>
                  <a:gd name="T8" fmla="*/ 0 w 59"/>
                  <a:gd name="T9" fmla="*/ 1029 h 1036"/>
                  <a:gd name="T10" fmla="*/ 0 w 59"/>
                  <a:gd name="T11" fmla="*/ 1036 h 1036"/>
                  <a:gd name="T12" fmla="*/ 4 w 59"/>
                  <a:gd name="T13" fmla="*/ 1029 h 1036"/>
                  <a:gd name="T14" fmla="*/ 59 w 59"/>
                  <a:gd name="T15" fmla="*/ 4 h 1036"/>
                  <a:gd name="T16" fmla="*/ 59 w 59"/>
                  <a:gd name="T17" fmla="*/ 0 h 1036"/>
                  <a:gd name="T18" fmla="*/ 55 w 59"/>
                  <a:gd name="T19" fmla="*/ 0 h 1036"/>
                  <a:gd name="T20" fmla="*/ 59 w 59"/>
                  <a:gd name="T21" fmla="*/ 0 h 1036"/>
                  <a:gd name="T22" fmla="*/ 59 w 59"/>
                  <a:gd name="T23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1036">
                    <a:moveTo>
                      <a:pt x="59" y="0"/>
                    </a:moveTo>
                    <a:lnTo>
                      <a:pt x="59" y="0"/>
                    </a:lnTo>
                    <a:lnTo>
                      <a:pt x="55" y="0"/>
                    </a:lnTo>
                    <a:lnTo>
                      <a:pt x="12" y="805"/>
                    </a:lnTo>
                    <a:lnTo>
                      <a:pt x="0" y="1029"/>
                    </a:lnTo>
                    <a:lnTo>
                      <a:pt x="0" y="1036"/>
                    </a:lnTo>
                    <a:lnTo>
                      <a:pt x="4" y="1029"/>
                    </a:lnTo>
                    <a:lnTo>
                      <a:pt x="59" y="4"/>
                    </a:lnTo>
                    <a:lnTo>
                      <a:pt x="59" y="0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312"/>
              <p:cNvSpPr>
                <a:spLocks/>
              </p:cNvSpPr>
              <p:nvPr/>
            </p:nvSpPr>
            <p:spPr bwMode="auto">
              <a:xfrm>
                <a:off x="3941" y="2843"/>
                <a:ext cx="59" cy="1036"/>
              </a:xfrm>
              <a:custGeom>
                <a:avLst/>
                <a:gdLst>
                  <a:gd name="T0" fmla="*/ 59 w 59"/>
                  <a:gd name="T1" fmla="*/ 0 h 1036"/>
                  <a:gd name="T2" fmla="*/ 59 w 59"/>
                  <a:gd name="T3" fmla="*/ 0 h 1036"/>
                  <a:gd name="T4" fmla="*/ 55 w 59"/>
                  <a:gd name="T5" fmla="*/ 0 h 1036"/>
                  <a:gd name="T6" fmla="*/ 12 w 59"/>
                  <a:gd name="T7" fmla="*/ 805 h 1036"/>
                  <a:gd name="T8" fmla="*/ 0 w 59"/>
                  <a:gd name="T9" fmla="*/ 1029 h 1036"/>
                  <a:gd name="T10" fmla="*/ 0 w 59"/>
                  <a:gd name="T11" fmla="*/ 1036 h 1036"/>
                  <a:gd name="T12" fmla="*/ 4 w 59"/>
                  <a:gd name="T13" fmla="*/ 1029 h 1036"/>
                  <a:gd name="T14" fmla="*/ 59 w 59"/>
                  <a:gd name="T15" fmla="*/ 4 h 1036"/>
                  <a:gd name="T16" fmla="*/ 59 w 59"/>
                  <a:gd name="T17" fmla="*/ 0 h 1036"/>
                  <a:gd name="T18" fmla="*/ 55 w 59"/>
                  <a:gd name="T19" fmla="*/ 0 h 1036"/>
                  <a:gd name="T20" fmla="*/ 59 w 59"/>
                  <a:gd name="T21" fmla="*/ 0 h 1036"/>
                  <a:gd name="T22" fmla="*/ 59 w 59"/>
                  <a:gd name="T23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1036">
                    <a:moveTo>
                      <a:pt x="59" y="0"/>
                    </a:moveTo>
                    <a:lnTo>
                      <a:pt x="59" y="0"/>
                    </a:lnTo>
                    <a:lnTo>
                      <a:pt x="55" y="0"/>
                    </a:lnTo>
                    <a:lnTo>
                      <a:pt x="12" y="805"/>
                    </a:lnTo>
                    <a:lnTo>
                      <a:pt x="0" y="1029"/>
                    </a:lnTo>
                    <a:lnTo>
                      <a:pt x="0" y="1036"/>
                    </a:lnTo>
                    <a:lnTo>
                      <a:pt x="4" y="1029"/>
                    </a:lnTo>
                    <a:lnTo>
                      <a:pt x="59" y="4"/>
                    </a:lnTo>
                    <a:lnTo>
                      <a:pt x="59" y="0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313"/>
              <p:cNvSpPr>
                <a:spLocks/>
              </p:cNvSpPr>
              <p:nvPr/>
            </p:nvSpPr>
            <p:spPr bwMode="auto">
              <a:xfrm>
                <a:off x="4279" y="3313"/>
                <a:ext cx="238" cy="232"/>
              </a:xfrm>
              <a:custGeom>
                <a:avLst/>
                <a:gdLst>
                  <a:gd name="T0" fmla="*/ 238 w 238"/>
                  <a:gd name="T1" fmla="*/ 0 h 232"/>
                  <a:gd name="T2" fmla="*/ 0 w 238"/>
                  <a:gd name="T3" fmla="*/ 232 h 232"/>
                  <a:gd name="T4" fmla="*/ 238 w 238"/>
                  <a:gd name="T5" fmla="*/ 0 h 232"/>
                  <a:gd name="T6" fmla="*/ 238 w 238"/>
                  <a:gd name="T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232">
                    <a:moveTo>
                      <a:pt x="238" y="0"/>
                    </a:moveTo>
                    <a:lnTo>
                      <a:pt x="0" y="232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314"/>
              <p:cNvSpPr>
                <a:spLocks/>
              </p:cNvSpPr>
              <p:nvPr/>
            </p:nvSpPr>
            <p:spPr bwMode="auto">
              <a:xfrm>
                <a:off x="4279" y="3313"/>
                <a:ext cx="238" cy="232"/>
              </a:xfrm>
              <a:custGeom>
                <a:avLst/>
                <a:gdLst>
                  <a:gd name="T0" fmla="*/ 238 w 238"/>
                  <a:gd name="T1" fmla="*/ 0 h 232"/>
                  <a:gd name="T2" fmla="*/ 0 w 238"/>
                  <a:gd name="T3" fmla="*/ 232 h 232"/>
                  <a:gd name="T4" fmla="*/ 238 w 238"/>
                  <a:gd name="T5" fmla="*/ 0 h 232"/>
                  <a:gd name="T6" fmla="*/ 238 w 238"/>
                  <a:gd name="T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232">
                    <a:moveTo>
                      <a:pt x="238" y="0"/>
                    </a:moveTo>
                    <a:lnTo>
                      <a:pt x="0" y="232"/>
                    </a:lnTo>
                    <a:lnTo>
                      <a:pt x="238" y="0"/>
                    </a:lnTo>
                    <a:lnTo>
                      <a:pt x="2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315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0 w 4"/>
                  <a:gd name="T7" fmla="*/ 4 h 4"/>
                  <a:gd name="T8" fmla="*/ 0 w 4"/>
                  <a:gd name="T9" fmla="*/ 0 h 4"/>
                  <a:gd name="T10" fmla="*/ 4 w 4"/>
                  <a:gd name="T11" fmla="*/ 0 h 4"/>
                  <a:gd name="T12" fmla="*/ 0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316"/>
              <p:cNvSpPr>
                <a:spLocks/>
              </p:cNvSpPr>
              <p:nvPr/>
            </p:nvSpPr>
            <p:spPr bwMode="auto">
              <a:xfrm>
                <a:off x="3941" y="38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0 w 4"/>
                  <a:gd name="T7" fmla="*/ 4 h 4"/>
                  <a:gd name="T8" fmla="*/ 0 w 4"/>
                  <a:gd name="T9" fmla="*/ 0 h 4"/>
                  <a:gd name="T10" fmla="*/ 4 w 4"/>
                  <a:gd name="T11" fmla="*/ 0 h 4"/>
                  <a:gd name="T12" fmla="*/ 0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317"/>
              <p:cNvSpPr>
                <a:spLocks/>
              </p:cNvSpPr>
              <p:nvPr/>
            </p:nvSpPr>
            <p:spPr bwMode="auto">
              <a:xfrm>
                <a:off x="5092" y="4320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318"/>
              <p:cNvSpPr>
                <a:spLocks/>
              </p:cNvSpPr>
              <p:nvPr/>
            </p:nvSpPr>
            <p:spPr bwMode="auto">
              <a:xfrm>
                <a:off x="5092" y="4320"/>
                <a:ext cx="5" cy="0"/>
              </a:xfrm>
              <a:custGeom>
                <a:avLst/>
                <a:gdLst>
                  <a:gd name="T0" fmla="*/ 0 w 5"/>
                  <a:gd name="T1" fmla="*/ 0 w 5"/>
                  <a:gd name="T2" fmla="*/ 0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319"/>
              <p:cNvSpPr>
                <a:spLocks noEditPoints="1"/>
              </p:cNvSpPr>
              <p:nvPr/>
            </p:nvSpPr>
            <p:spPr bwMode="auto">
              <a:xfrm>
                <a:off x="3941" y="3313"/>
                <a:ext cx="1147" cy="1007"/>
              </a:xfrm>
              <a:custGeom>
                <a:avLst/>
                <a:gdLst>
                  <a:gd name="T0" fmla="*/ 944 w 1147"/>
                  <a:gd name="T1" fmla="*/ 647 h 1007"/>
                  <a:gd name="T2" fmla="*/ 1143 w 1147"/>
                  <a:gd name="T3" fmla="*/ 1003 h 1007"/>
                  <a:gd name="T4" fmla="*/ 1143 w 1147"/>
                  <a:gd name="T5" fmla="*/ 1003 h 1007"/>
                  <a:gd name="T6" fmla="*/ 944 w 1147"/>
                  <a:gd name="T7" fmla="*/ 647 h 1007"/>
                  <a:gd name="T8" fmla="*/ 576 w 1147"/>
                  <a:gd name="T9" fmla="*/ 0 h 1007"/>
                  <a:gd name="T10" fmla="*/ 576 w 1147"/>
                  <a:gd name="T11" fmla="*/ 0 h 1007"/>
                  <a:gd name="T12" fmla="*/ 338 w 1147"/>
                  <a:gd name="T13" fmla="*/ 232 h 1007"/>
                  <a:gd name="T14" fmla="*/ 4 w 1147"/>
                  <a:gd name="T15" fmla="*/ 559 h 1007"/>
                  <a:gd name="T16" fmla="*/ 0 w 1147"/>
                  <a:gd name="T17" fmla="*/ 566 h 1007"/>
                  <a:gd name="T18" fmla="*/ 0 w 1147"/>
                  <a:gd name="T19" fmla="*/ 566 h 1007"/>
                  <a:gd name="T20" fmla="*/ 0 w 1147"/>
                  <a:gd name="T21" fmla="*/ 566 h 1007"/>
                  <a:gd name="T22" fmla="*/ 0 w 1147"/>
                  <a:gd name="T23" fmla="*/ 566 h 1007"/>
                  <a:gd name="T24" fmla="*/ 4 w 1147"/>
                  <a:gd name="T25" fmla="*/ 566 h 1007"/>
                  <a:gd name="T26" fmla="*/ 4 w 1147"/>
                  <a:gd name="T27" fmla="*/ 566 h 1007"/>
                  <a:gd name="T28" fmla="*/ 1147 w 1147"/>
                  <a:gd name="T29" fmla="*/ 1007 h 1007"/>
                  <a:gd name="T30" fmla="*/ 1143 w 1147"/>
                  <a:gd name="T31" fmla="*/ 1003 h 1007"/>
                  <a:gd name="T32" fmla="*/ 4 w 1147"/>
                  <a:gd name="T33" fmla="*/ 566 h 1007"/>
                  <a:gd name="T34" fmla="*/ 580 w 1147"/>
                  <a:gd name="T35" fmla="*/ 4 h 1007"/>
                  <a:gd name="T36" fmla="*/ 580 w 1147"/>
                  <a:gd name="T37" fmla="*/ 0 h 1007"/>
                  <a:gd name="T38" fmla="*/ 580 w 1147"/>
                  <a:gd name="T39" fmla="*/ 0 h 1007"/>
                  <a:gd name="T40" fmla="*/ 580 w 1147"/>
                  <a:gd name="T41" fmla="*/ 0 h 1007"/>
                  <a:gd name="T42" fmla="*/ 576 w 1147"/>
                  <a:gd name="T43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1007">
                    <a:moveTo>
                      <a:pt x="944" y="647"/>
                    </a:moveTo>
                    <a:lnTo>
                      <a:pt x="1143" y="1003"/>
                    </a:lnTo>
                    <a:lnTo>
                      <a:pt x="1143" y="1003"/>
                    </a:lnTo>
                    <a:lnTo>
                      <a:pt x="944" y="647"/>
                    </a:lnTo>
                    <a:close/>
                    <a:moveTo>
                      <a:pt x="576" y="0"/>
                    </a:moveTo>
                    <a:lnTo>
                      <a:pt x="576" y="0"/>
                    </a:lnTo>
                    <a:lnTo>
                      <a:pt x="338" y="232"/>
                    </a:lnTo>
                    <a:lnTo>
                      <a:pt x="4" y="559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1147" y="1007"/>
                    </a:lnTo>
                    <a:lnTo>
                      <a:pt x="1143" y="1003"/>
                    </a:lnTo>
                    <a:lnTo>
                      <a:pt x="4" y="566"/>
                    </a:lnTo>
                    <a:lnTo>
                      <a:pt x="580" y="4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320"/>
              <p:cNvSpPr>
                <a:spLocks noEditPoints="1"/>
              </p:cNvSpPr>
              <p:nvPr/>
            </p:nvSpPr>
            <p:spPr bwMode="auto">
              <a:xfrm>
                <a:off x="3941" y="3313"/>
                <a:ext cx="1147" cy="1007"/>
              </a:xfrm>
              <a:custGeom>
                <a:avLst/>
                <a:gdLst>
                  <a:gd name="T0" fmla="*/ 944 w 1147"/>
                  <a:gd name="T1" fmla="*/ 647 h 1007"/>
                  <a:gd name="T2" fmla="*/ 1143 w 1147"/>
                  <a:gd name="T3" fmla="*/ 1003 h 1007"/>
                  <a:gd name="T4" fmla="*/ 1143 w 1147"/>
                  <a:gd name="T5" fmla="*/ 1003 h 1007"/>
                  <a:gd name="T6" fmla="*/ 944 w 1147"/>
                  <a:gd name="T7" fmla="*/ 647 h 1007"/>
                  <a:gd name="T8" fmla="*/ 576 w 1147"/>
                  <a:gd name="T9" fmla="*/ 0 h 1007"/>
                  <a:gd name="T10" fmla="*/ 576 w 1147"/>
                  <a:gd name="T11" fmla="*/ 0 h 1007"/>
                  <a:gd name="T12" fmla="*/ 338 w 1147"/>
                  <a:gd name="T13" fmla="*/ 232 h 1007"/>
                  <a:gd name="T14" fmla="*/ 4 w 1147"/>
                  <a:gd name="T15" fmla="*/ 559 h 1007"/>
                  <a:gd name="T16" fmla="*/ 0 w 1147"/>
                  <a:gd name="T17" fmla="*/ 566 h 1007"/>
                  <a:gd name="T18" fmla="*/ 0 w 1147"/>
                  <a:gd name="T19" fmla="*/ 566 h 1007"/>
                  <a:gd name="T20" fmla="*/ 0 w 1147"/>
                  <a:gd name="T21" fmla="*/ 566 h 1007"/>
                  <a:gd name="T22" fmla="*/ 0 w 1147"/>
                  <a:gd name="T23" fmla="*/ 566 h 1007"/>
                  <a:gd name="T24" fmla="*/ 4 w 1147"/>
                  <a:gd name="T25" fmla="*/ 566 h 1007"/>
                  <a:gd name="T26" fmla="*/ 4 w 1147"/>
                  <a:gd name="T27" fmla="*/ 566 h 1007"/>
                  <a:gd name="T28" fmla="*/ 1147 w 1147"/>
                  <a:gd name="T29" fmla="*/ 1007 h 1007"/>
                  <a:gd name="T30" fmla="*/ 1143 w 1147"/>
                  <a:gd name="T31" fmla="*/ 1003 h 1007"/>
                  <a:gd name="T32" fmla="*/ 4 w 1147"/>
                  <a:gd name="T33" fmla="*/ 566 h 1007"/>
                  <a:gd name="T34" fmla="*/ 580 w 1147"/>
                  <a:gd name="T35" fmla="*/ 4 h 1007"/>
                  <a:gd name="T36" fmla="*/ 580 w 1147"/>
                  <a:gd name="T37" fmla="*/ 0 h 1007"/>
                  <a:gd name="T38" fmla="*/ 580 w 1147"/>
                  <a:gd name="T39" fmla="*/ 0 h 1007"/>
                  <a:gd name="T40" fmla="*/ 580 w 1147"/>
                  <a:gd name="T41" fmla="*/ 0 h 1007"/>
                  <a:gd name="T42" fmla="*/ 576 w 1147"/>
                  <a:gd name="T43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1007">
                    <a:moveTo>
                      <a:pt x="944" y="647"/>
                    </a:moveTo>
                    <a:lnTo>
                      <a:pt x="1143" y="1003"/>
                    </a:lnTo>
                    <a:lnTo>
                      <a:pt x="1143" y="1003"/>
                    </a:lnTo>
                    <a:lnTo>
                      <a:pt x="944" y="647"/>
                    </a:lnTo>
                    <a:moveTo>
                      <a:pt x="576" y="0"/>
                    </a:moveTo>
                    <a:lnTo>
                      <a:pt x="576" y="0"/>
                    </a:lnTo>
                    <a:lnTo>
                      <a:pt x="338" y="232"/>
                    </a:lnTo>
                    <a:lnTo>
                      <a:pt x="4" y="559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4" y="566"/>
                    </a:lnTo>
                    <a:lnTo>
                      <a:pt x="4" y="566"/>
                    </a:lnTo>
                    <a:lnTo>
                      <a:pt x="1147" y="1007"/>
                    </a:lnTo>
                    <a:lnTo>
                      <a:pt x="1143" y="1003"/>
                    </a:lnTo>
                    <a:lnTo>
                      <a:pt x="4" y="566"/>
                    </a:lnTo>
                    <a:lnTo>
                      <a:pt x="580" y="4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5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321"/>
              <p:cNvSpPr>
                <a:spLocks/>
              </p:cNvSpPr>
              <p:nvPr/>
            </p:nvSpPr>
            <p:spPr bwMode="auto">
              <a:xfrm>
                <a:off x="5656" y="297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322"/>
              <p:cNvSpPr>
                <a:spLocks/>
              </p:cNvSpPr>
              <p:nvPr/>
            </p:nvSpPr>
            <p:spPr bwMode="auto">
              <a:xfrm>
                <a:off x="5656" y="297"/>
                <a:ext cx="4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4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323"/>
              <p:cNvSpPr>
                <a:spLocks/>
              </p:cNvSpPr>
              <p:nvPr/>
            </p:nvSpPr>
            <p:spPr bwMode="auto">
              <a:xfrm>
                <a:off x="5317" y="11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324"/>
              <p:cNvSpPr>
                <a:spLocks/>
              </p:cNvSpPr>
              <p:nvPr/>
            </p:nvSpPr>
            <p:spPr bwMode="auto">
              <a:xfrm>
                <a:off x="5317" y="117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4 w 4"/>
                  <a:gd name="T5" fmla="*/ 4 h 4"/>
                  <a:gd name="T6" fmla="*/ 4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325"/>
              <p:cNvSpPr>
                <a:spLocks/>
              </p:cNvSpPr>
              <p:nvPr/>
            </p:nvSpPr>
            <p:spPr bwMode="auto">
              <a:xfrm>
                <a:off x="5050" y="305"/>
                <a:ext cx="601" cy="870"/>
              </a:xfrm>
              <a:custGeom>
                <a:avLst/>
                <a:gdLst>
                  <a:gd name="T0" fmla="*/ 601 w 601"/>
                  <a:gd name="T1" fmla="*/ 0 h 870"/>
                  <a:gd name="T2" fmla="*/ 0 w 601"/>
                  <a:gd name="T3" fmla="*/ 319 h 870"/>
                  <a:gd name="T4" fmla="*/ 0 w 601"/>
                  <a:gd name="T5" fmla="*/ 319 h 870"/>
                  <a:gd name="T6" fmla="*/ 267 w 601"/>
                  <a:gd name="T7" fmla="*/ 870 h 870"/>
                  <a:gd name="T8" fmla="*/ 267 w 601"/>
                  <a:gd name="T9" fmla="*/ 870 h 870"/>
                  <a:gd name="T10" fmla="*/ 271 w 601"/>
                  <a:gd name="T11" fmla="*/ 867 h 870"/>
                  <a:gd name="T12" fmla="*/ 4 w 601"/>
                  <a:gd name="T13" fmla="*/ 319 h 870"/>
                  <a:gd name="T14" fmla="*/ 4 w 601"/>
                  <a:gd name="T15" fmla="*/ 316 h 870"/>
                  <a:gd name="T16" fmla="*/ 4 w 601"/>
                  <a:gd name="T17" fmla="*/ 316 h 870"/>
                  <a:gd name="T18" fmla="*/ 601 w 601"/>
                  <a:gd name="T19" fmla="*/ 0 h 870"/>
                  <a:gd name="T20" fmla="*/ 601 w 601"/>
                  <a:gd name="T21" fmla="*/ 0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1" h="870">
                    <a:moveTo>
                      <a:pt x="601" y="0"/>
                    </a:moveTo>
                    <a:lnTo>
                      <a:pt x="0" y="319"/>
                    </a:lnTo>
                    <a:lnTo>
                      <a:pt x="0" y="319"/>
                    </a:lnTo>
                    <a:lnTo>
                      <a:pt x="267" y="870"/>
                    </a:lnTo>
                    <a:lnTo>
                      <a:pt x="267" y="870"/>
                    </a:lnTo>
                    <a:lnTo>
                      <a:pt x="271" y="867"/>
                    </a:lnTo>
                    <a:lnTo>
                      <a:pt x="4" y="319"/>
                    </a:lnTo>
                    <a:lnTo>
                      <a:pt x="4" y="316"/>
                    </a:lnTo>
                    <a:lnTo>
                      <a:pt x="4" y="316"/>
                    </a:lnTo>
                    <a:lnTo>
                      <a:pt x="601" y="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326"/>
              <p:cNvSpPr>
                <a:spLocks/>
              </p:cNvSpPr>
              <p:nvPr/>
            </p:nvSpPr>
            <p:spPr bwMode="auto">
              <a:xfrm>
                <a:off x="5050" y="305"/>
                <a:ext cx="601" cy="870"/>
              </a:xfrm>
              <a:custGeom>
                <a:avLst/>
                <a:gdLst>
                  <a:gd name="T0" fmla="*/ 601 w 601"/>
                  <a:gd name="T1" fmla="*/ 0 h 870"/>
                  <a:gd name="T2" fmla="*/ 0 w 601"/>
                  <a:gd name="T3" fmla="*/ 319 h 870"/>
                  <a:gd name="T4" fmla="*/ 0 w 601"/>
                  <a:gd name="T5" fmla="*/ 319 h 870"/>
                  <a:gd name="T6" fmla="*/ 267 w 601"/>
                  <a:gd name="T7" fmla="*/ 870 h 870"/>
                  <a:gd name="T8" fmla="*/ 267 w 601"/>
                  <a:gd name="T9" fmla="*/ 870 h 870"/>
                  <a:gd name="T10" fmla="*/ 271 w 601"/>
                  <a:gd name="T11" fmla="*/ 867 h 870"/>
                  <a:gd name="T12" fmla="*/ 4 w 601"/>
                  <a:gd name="T13" fmla="*/ 319 h 870"/>
                  <a:gd name="T14" fmla="*/ 4 w 601"/>
                  <a:gd name="T15" fmla="*/ 316 h 870"/>
                  <a:gd name="T16" fmla="*/ 4 w 601"/>
                  <a:gd name="T17" fmla="*/ 316 h 870"/>
                  <a:gd name="T18" fmla="*/ 601 w 601"/>
                  <a:gd name="T19" fmla="*/ 0 h 870"/>
                  <a:gd name="T20" fmla="*/ 601 w 601"/>
                  <a:gd name="T21" fmla="*/ 0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1" h="870">
                    <a:moveTo>
                      <a:pt x="601" y="0"/>
                    </a:moveTo>
                    <a:lnTo>
                      <a:pt x="0" y="319"/>
                    </a:lnTo>
                    <a:lnTo>
                      <a:pt x="0" y="319"/>
                    </a:lnTo>
                    <a:lnTo>
                      <a:pt x="267" y="870"/>
                    </a:lnTo>
                    <a:lnTo>
                      <a:pt x="267" y="870"/>
                    </a:lnTo>
                    <a:lnTo>
                      <a:pt x="271" y="867"/>
                    </a:lnTo>
                    <a:lnTo>
                      <a:pt x="4" y="319"/>
                    </a:lnTo>
                    <a:lnTo>
                      <a:pt x="4" y="316"/>
                    </a:lnTo>
                    <a:lnTo>
                      <a:pt x="4" y="316"/>
                    </a:lnTo>
                    <a:lnTo>
                      <a:pt x="601" y="0"/>
                    </a:lnTo>
                    <a:lnTo>
                      <a:pt x="6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327"/>
              <p:cNvSpPr>
                <a:spLocks/>
              </p:cNvSpPr>
              <p:nvPr/>
            </p:nvSpPr>
            <p:spPr bwMode="auto">
              <a:xfrm>
                <a:off x="5059" y="301"/>
                <a:ext cx="592" cy="312"/>
              </a:xfrm>
              <a:custGeom>
                <a:avLst/>
                <a:gdLst>
                  <a:gd name="T0" fmla="*/ 592 w 592"/>
                  <a:gd name="T1" fmla="*/ 0 h 312"/>
                  <a:gd name="T2" fmla="*/ 0 w 592"/>
                  <a:gd name="T3" fmla="*/ 312 h 312"/>
                  <a:gd name="T4" fmla="*/ 0 w 592"/>
                  <a:gd name="T5" fmla="*/ 312 h 312"/>
                  <a:gd name="T6" fmla="*/ 0 w 592"/>
                  <a:gd name="T7" fmla="*/ 312 h 312"/>
                  <a:gd name="T8" fmla="*/ 592 w 592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2" h="312">
                    <a:moveTo>
                      <a:pt x="592" y="0"/>
                    </a:moveTo>
                    <a:lnTo>
                      <a:pt x="0" y="312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328"/>
              <p:cNvSpPr>
                <a:spLocks/>
              </p:cNvSpPr>
              <p:nvPr/>
            </p:nvSpPr>
            <p:spPr bwMode="auto">
              <a:xfrm>
                <a:off x="5059" y="301"/>
                <a:ext cx="592" cy="312"/>
              </a:xfrm>
              <a:custGeom>
                <a:avLst/>
                <a:gdLst>
                  <a:gd name="T0" fmla="*/ 592 w 592"/>
                  <a:gd name="T1" fmla="*/ 0 h 312"/>
                  <a:gd name="T2" fmla="*/ 0 w 592"/>
                  <a:gd name="T3" fmla="*/ 312 h 312"/>
                  <a:gd name="T4" fmla="*/ 0 w 592"/>
                  <a:gd name="T5" fmla="*/ 312 h 312"/>
                  <a:gd name="T6" fmla="*/ 0 w 592"/>
                  <a:gd name="T7" fmla="*/ 312 h 312"/>
                  <a:gd name="T8" fmla="*/ 592 w 592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2" h="312">
                    <a:moveTo>
                      <a:pt x="592" y="0"/>
                    </a:moveTo>
                    <a:lnTo>
                      <a:pt x="0" y="312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5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Rectangle 329"/>
              <p:cNvSpPr>
                <a:spLocks noChangeArrowheads="1"/>
              </p:cNvSpPr>
              <p:nvPr/>
            </p:nvSpPr>
            <p:spPr bwMode="auto">
              <a:xfrm>
                <a:off x="5050" y="621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330"/>
              <p:cNvSpPr>
                <a:spLocks/>
              </p:cNvSpPr>
              <p:nvPr/>
            </p:nvSpPr>
            <p:spPr bwMode="auto">
              <a:xfrm>
                <a:off x="5050" y="6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331"/>
              <p:cNvSpPr>
                <a:spLocks noEditPoints="1"/>
              </p:cNvSpPr>
              <p:nvPr/>
            </p:nvSpPr>
            <p:spPr bwMode="auto">
              <a:xfrm>
                <a:off x="5317" y="305"/>
                <a:ext cx="775" cy="1043"/>
              </a:xfrm>
              <a:custGeom>
                <a:avLst/>
                <a:gdLst>
                  <a:gd name="T0" fmla="*/ 775 w 775"/>
                  <a:gd name="T1" fmla="*/ 1039 h 1043"/>
                  <a:gd name="T2" fmla="*/ 216 w 775"/>
                  <a:gd name="T3" fmla="*/ 918 h 1043"/>
                  <a:gd name="T4" fmla="*/ 775 w 775"/>
                  <a:gd name="T5" fmla="*/ 1039 h 1043"/>
                  <a:gd name="T6" fmla="*/ 339 w 775"/>
                  <a:gd name="T7" fmla="*/ 0 h 1043"/>
                  <a:gd name="T8" fmla="*/ 334 w 775"/>
                  <a:gd name="T9" fmla="*/ 0 h 1043"/>
                  <a:gd name="T10" fmla="*/ 334 w 775"/>
                  <a:gd name="T11" fmla="*/ 0 h 1043"/>
                  <a:gd name="T12" fmla="*/ 4 w 775"/>
                  <a:gd name="T13" fmla="*/ 867 h 1043"/>
                  <a:gd name="T14" fmla="*/ 0 w 775"/>
                  <a:gd name="T15" fmla="*/ 870 h 1043"/>
                  <a:gd name="T16" fmla="*/ 0 w 775"/>
                  <a:gd name="T17" fmla="*/ 874 h 1043"/>
                  <a:gd name="T18" fmla="*/ 0 w 775"/>
                  <a:gd name="T19" fmla="*/ 874 h 1043"/>
                  <a:gd name="T20" fmla="*/ 4 w 775"/>
                  <a:gd name="T21" fmla="*/ 874 h 1043"/>
                  <a:gd name="T22" fmla="*/ 4 w 775"/>
                  <a:gd name="T23" fmla="*/ 874 h 1043"/>
                  <a:gd name="T24" fmla="*/ 516 w 775"/>
                  <a:gd name="T25" fmla="*/ 984 h 1043"/>
                  <a:gd name="T26" fmla="*/ 775 w 775"/>
                  <a:gd name="T27" fmla="*/ 1043 h 1043"/>
                  <a:gd name="T28" fmla="*/ 775 w 775"/>
                  <a:gd name="T29" fmla="*/ 1043 h 1043"/>
                  <a:gd name="T30" fmla="*/ 775 w 775"/>
                  <a:gd name="T31" fmla="*/ 1043 h 1043"/>
                  <a:gd name="T32" fmla="*/ 775 w 775"/>
                  <a:gd name="T33" fmla="*/ 1043 h 1043"/>
                  <a:gd name="T34" fmla="*/ 775 w 775"/>
                  <a:gd name="T35" fmla="*/ 1043 h 1043"/>
                  <a:gd name="T36" fmla="*/ 775 w 775"/>
                  <a:gd name="T37" fmla="*/ 1039 h 1043"/>
                  <a:gd name="T38" fmla="*/ 216 w 775"/>
                  <a:gd name="T39" fmla="*/ 918 h 1043"/>
                  <a:gd name="T40" fmla="*/ 8 w 775"/>
                  <a:gd name="T41" fmla="*/ 870 h 1043"/>
                  <a:gd name="T42" fmla="*/ 4 w 775"/>
                  <a:gd name="T43" fmla="*/ 870 h 1043"/>
                  <a:gd name="T44" fmla="*/ 4 w 775"/>
                  <a:gd name="T45" fmla="*/ 870 h 1043"/>
                  <a:gd name="T46" fmla="*/ 339 w 775"/>
                  <a:gd name="T47" fmla="*/ 0 h 1043"/>
                  <a:gd name="T48" fmla="*/ 339 w 775"/>
                  <a:gd name="T49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5" h="1043">
                    <a:moveTo>
                      <a:pt x="775" y="1039"/>
                    </a:moveTo>
                    <a:lnTo>
                      <a:pt x="216" y="918"/>
                    </a:lnTo>
                    <a:lnTo>
                      <a:pt x="775" y="1039"/>
                    </a:lnTo>
                    <a:close/>
                    <a:moveTo>
                      <a:pt x="339" y="0"/>
                    </a:moveTo>
                    <a:lnTo>
                      <a:pt x="334" y="0"/>
                    </a:lnTo>
                    <a:lnTo>
                      <a:pt x="334" y="0"/>
                    </a:lnTo>
                    <a:lnTo>
                      <a:pt x="4" y="867"/>
                    </a:lnTo>
                    <a:lnTo>
                      <a:pt x="0" y="87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4"/>
                    </a:lnTo>
                    <a:lnTo>
                      <a:pt x="516" y="984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39"/>
                    </a:lnTo>
                    <a:lnTo>
                      <a:pt x="216" y="918"/>
                    </a:lnTo>
                    <a:lnTo>
                      <a:pt x="8" y="870"/>
                    </a:lnTo>
                    <a:lnTo>
                      <a:pt x="4" y="870"/>
                    </a:lnTo>
                    <a:lnTo>
                      <a:pt x="4" y="870"/>
                    </a:lnTo>
                    <a:lnTo>
                      <a:pt x="339" y="0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332"/>
              <p:cNvSpPr>
                <a:spLocks noEditPoints="1"/>
              </p:cNvSpPr>
              <p:nvPr/>
            </p:nvSpPr>
            <p:spPr bwMode="auto">
              <a:xfrm>
                <a:off x="5317" y="305"/>
                <a:ext cx="775" cy="1043"/>
              </a:xfrm>
              <a:custGeom>
                <a:avLst/>
                <a:gdLst>
                  <a:gd name="T0" fmla="*/ 775 w 775"/>
                  <a:gd name="T1" fmla="*/ 1039 h 1043"/>
                  <a:gd name="T2" fmla="*/ 216 w 775"/>
                  <a:gd name="T3" fmla="*/ 918 h 1043"/>
                  <a:gd name="T4" fmla="*/ 775 w 775"/>
                  <a:gd name="T5" fmla="*/ 1039 h 1043"/>
                  <a:gd name="T6" fmla="*/ 339 w 775"/>
                  <a:gd name="T7" fmla="*/ 0 h 1043"/>
                  <a:gd name="T8" fmla="*/ 334 w 775"/>
                  <a:gd name="T9" fmla="*/ 0 h 1043"/>
                  <a:gd name="T10" fmla="*/ 334 w 775"/>
                  <a:gd name="T11" fmla="*/ 0 h 1043"/>
                  <a:gd name="T12" fmla="*/ 4 w 775"/>
                  <a:gd name="T13" fmla="*/ 867 h 1043"/>
                  <a:gd name="T14" fmla="*/ 0 w 775"/>
                  <a:gd name="T15" fmla="*/ 870 h 1043"/>
                  <a:gd name="T16" fmla="*/ 0 w 775"/>
                  <a:gd name="T17" fmla="*/ 874 h 1043"/>
                  <a:gd name="T18" fmla="*/ 0 w 775"/>
                  <a:gd name="T19" fmla="*/ 874 h 1043"/>
                  <a:gd name="T20" fmla="*/ 4 w 775"/>
                  <a:gd name="T21" fmla="*/ 874 h 1043"/>
                  <a:gd name="T22" fmla="*/ 4 w 775"/>
                  <a:gd name="T23" fmla="*/ 874 h 1043"/>
                  <a:gd name="T24" fmla="*/ 516 w 775"/>
                  <a:gd name="T25" fmla="*/ 984 h 1043"/>
                  <a:gd name="T26" fmla="*/ 775 w 775"/>
                  <a:gd name="T27" fmla="*/ 1043 h 1043"/>
                  <a:gd name="T28" fmla="*/ 775 w 775"/>
                  <a:gd name="T29" fmla="*/ 1043 h 1043"/>
                  <a:gd name="T30" fmla="*/ 775 w 775"/>
                  <a:gd name="T31" fmla="*/ 1043 h 1043"/>
                  <a:gd name="T32" fmla="*/ 775 w 775"/>
                  <a:gd name="T33" fmla="*/ 1043 h 1043"/>
                  <a:gd name="T34" fmla="*/ 775 w 775"/>
                  <a:gd name="T35" fmla="*/ 1043 h 1043"/>
                  <a:gd name="T36" fmla="*/ 775 w 775"/>
                  <a:gd name="T37" fmla="*/ 1039 h 1043"/>
                  <a:gd name="T38" fmla="*/ 216 w 775"/>
                  <a:gd name="T39" fmla="*/ 918 h 1043"/>
                  <a:gd name="T40" fmla="*/ 8 w 775"/>
                  <a:gd name="T41" fmla="*/ 870 h 1043"/>
                  <a:gd name="T42" fmla="*/ 4 w 775"/>
                  <a:gd name="T43" fmla="*/ 870 h 1043"/>
                  <a:gd name="T44" fmla="*/ 4 w 775"/>
                  <a:gd name="T45" fmla="*/ 870 h 1043"/>
                  <a:gd name="T46" fmla="*/ 339 w 775"/>
                  <a:gd name="T47" fmla="*/ 0 h 1043"/>
                  <a:gd name="T48" fmla="*/ 339 w 775"/>
                  <a:gd name="T49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5" h="1043">
                    <a:moveTo>
                      <a:pt x="775" y="1039"/>
                    </a:moveTo>
                    <a:lnTo>
                      <a:pt x="216" y="918"/>
                    </a:lnTo>
                    <a:lnTo>
                      <a:pt x="775" y="1039"/>
                    </a:lnTo>
                    <a:moveTo>
                      <a:pt x="339" y="0"/>
                    </a:moveTo>
                    <a:lnTo>
                      <a:pt x="334" y="0"/>
                    </a:lnTo>
                    <a:lnTo>
                      <a:pt x="334" y="0"/>
                    </a:lnTo>
                    <a:lnTo>
                      <a:pt x="4" y="867"/>
                    </a:lnTo>
                    <a:lnTo>
                      <a:pt x="0" y="870"/>
                    </a:lnTo>
                    <a:lnTo>
                      <a:pt x="0" y="874"/>
                    </a:lnTo>
                    <a:lnTo>
                      <a:pt x="0" y="874"/>
                    </a:lnTo>
                    <a:lnTo>
                      <a:pt x="4" y="874"/>
                    </a:lnTo>
                    <a:lnTo>
                      <a:pt x="4" y="874"/>
                    </a:lnTo>
                    <a:lnTo>
                      <a:pt x="516" y="984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43"/>
                    </a:lnTo>
                    <a:lnTo>
                      <a:pt x="775" y="1039"/>
                    </a:lnTo>
                    <a:lnTo>
                      <a:pt x="216" y="918"/>
                    </a:lnTo>
                    <a:lnTo>
                      <a:pt x="8" y="870"/>
                    </a:lnTo>
                    <a:lnTo>
                      <a:pt x="4" y="870"/>
                    </a:lnTo>
                    <a:lnTo>
                      <a:pt x="4" y="870"/>
                    </a:lnTo>
                    <a:lnTo>
                      <a:pt x="339" y="0"/>
                    </a:lnTo>
                    <a:lnTo>
                      <a:pt x="3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333"/>
              <p:cNvSpPr>
                <a:spLocks/>
              </p:cNvSpPr>
              <p:nvPr/>
            </p:nvSpPr>
            <p:spPr bwMode="auto">
              <a:xfrm>
                <a:off x="5656" y="294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334"/>
              <p:cNvSpPr>
                <a:spLocks/>
              </p:cNvSpPr>
              <p:nvPr/>
            </p:nvSpPr>
            <p:spPr bwMode="auto">
              <a:xfrm>
                <a:off x="5656" y="294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3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Rectangle 335"/>
              <p:cNvSpPr>
                <a:spLocks noChangeArrowheads="1"/>
              </p:cNvSpPr>
              <p:nvPr/>
            </p:nvSpPr>
            <p:spPr bwMode="auto">
              <a:xfrm>
                <a:off x="6096" y="1348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336"/>
              <p:cNvSpPr>
                <a:spLocks/>
              </p:cNvSpPr>
              <p:nvPr/>
            </p:nvSpPr>
            <p:spPr bwMode="auto">
              <a:xfrm>
                <a:off x="6096" y="13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337"/>
              <p:cNvSpPr>
                <a:spLocks/>
              </p:cNvSpPr>
              <p:nvPr/>
            </p:nvSpPr>
            <p:spPr bwMode="auto">
              <a:xfrm>
                <a:off x="5046" y="99"/>
                <a:ext cx="610" cy="525"/>
              </a:xfrm>
              <a:custGeom>
                <a:avLst/>
                <a:gdLst>
                  <a:gd name="T0" fmla="*/ 347 w 610"/>
                  <a:gd name="T1" fmla="*/ 0 h 525"/>
                  <a:gd name="T2" fmla="*/ 347 w 610"/>
                  <a:gd name="T3" fmla="*/ 0 h 525"/>
                  <a:gd name="T4" fmla="*/ 347 w 610"/>
                  <a:gd name="T5" fmla="*/ 0 h 525"/>
                  <a:gd name="T6" fmla="*/ 347 w 610"/>
                  <a:gd name="T7" fmla="*/ 4 h 525"/>
                  <a:gd name="T8" fmla="*/ 4 w 610"/>
                  <a:gd name="T9" fmla="*/ 518 h 525"/>
                  <a:gd name="T10" fmla="*/ 4 w 610"/>
                  <a:gd name="T11" fmla="*/ 522 h 525"/>
                  <a:gd name="T12" fmla="*/ 4 w 610"/>
                  <a:gd name="T13" fmla="*/ 522 h 525"/>
                  <a:gd name="T14" fmla="*/ 4 w 610"/>
                  <a:gd name="T15" fmla="*/ 522 h 525"/>
                  <a:gd name="T16" fmla="*/ 4 w 610"/>
                  <a:gd name="T17" fmla="*/ 522 h 525"/>
                  <a:gd name="T18" fmla="*/ 0 w 610"/>
                  <a:gd name="T19" fmla="*/ 525 h 525"/>
                  <a:gd name="T20" fmla="*/ 4 w 610"/>
                  <a:gd name="T21" fmla="*/ 525 h 525"/>
                  <a:gd name="T22" fmla="*/ 605 w 610"/>
                  <a:gd name="T23" fmla="*/ 206 h 525"/>
                  <a:gd name="T24" fmla="*/ 610 w 610"/>
                  <a:gd name="T25" fmla="*/ 206 h 525"/>
                  <a:gd name="T26" fmla="*/ 610 w 610"/>
                  <a:gd name="T27" fmla="*/ 202 h 525"/>
                  <a:gd name="T28" fmla="*/ 605 w 610"/>
                  <a:gd name="T29" fmla="*/ 202 h 525"/>
                  <a:gd name="T30" fmla="*/ 13 w 610"/>
                  <a:gd name="T31" fmla="*/ 514 h 525"/>
                  <a:gd name="T32" fmla="*/ 13 w 610"/>
                  <a:gd name="T33" fmla="*/ 514 h 525"/>
                  <a:gd name="T34" fmla="*/ 351 w 610"/>
                  <a:gd name="T35" fmla="*/ 4 h 525"/>
                  <a:gd name="T36" fmla="*/ 601 w 610"/>
                  <a:gd name="T37" fmla="*/ 198 h 525"/>
                  <a:gd name="T38" fmla="*/ 347 w 610"/>
                  <a:gd name="T39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0" h="525">
                    <a:moveTo>
                      <a:pt x="347" y="0"/>
                    </a:moveTo>
                    <a:lnTo>
                      <a:pt x="347" y="0"/>
                    </a:lnTo>
                    <a:lnTo>
                      <a:pt x="347" y="0"/>
                    </a:lnTo>
                    <a:lnTo>
                      <a:pt x="347" y="4"/>
                    </a:lnTo>
                    <a:lnTo>
                      <a:pt x="4" y="518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0" y="525"/>
                    </a:lnTo>
                    <a:lnTo>
                      <a:pt x="4" y="525"/>
                    </a:lnTo>
                    <a:lnTo>
                      <a:pt x="605" y="206"/>
                    </a:lnTo>
                    <a:lnTo>
                      <a:pt x="610" y="206"/>
                    </a:lnTo>
                    <a:lnTo>
                      <a:pt x="610" y="202"/>
                    </a:lnTo>
                    <a:lnTo>
                      <a:pt x="605" y="202"/>
                    </a:lnTo>
                    <a:lnTo>
                      <a:pt x="13" y="514"/>
                    </a:lnTo>
                    <a:lnTo>
                      <a:pt x="13" y="514"/>
                    </a:lnTo>
                    <a:lnTo>
                      <a:pt x="351" y="4"/>
                    </a:lnTo>
                    <a:lnTo>
                      <a:pt x="601" y="198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338"/>
              <p:cNvSpPr>
                <a:spLocks/>
              </p:cNvSpPr>
              <p:nvPr/>
            </p:nvSpPr>
            <p:spPr bwMode="auto">
              <a:xfrm>
                <a:off x="5046" y="99"/>
                <a:ext cx="610" cy="525"/>
              </a:xfrm>
              <a:custGeom>
                <a:avLst/>
                <a:gdLst>
                  <a:gd name="T0" fmla="*/ 347 w 610"/>
                  <a:gd name="T1" fmla="*/ 0 h 525"/>
                  <a:gd name="T2" fmla="*/ 347 w 610"/>
                  <a:gd name="T3" fmla="*/ 0 h 525"/>
                  <a:gd name="T4" fmla="*/ 347 w 610"/>
                  <a:gd name="T5" fmla="*/ 0 h 525"/>
                  <a:gd name="T6" fmla="*/ 347 w 610"/>
                  <a:gd name="T7" fmla="*/ 4 h 525"/>
                  <a:gd name="T8" fmla="*/ 4 w 610"/>
                  <a:gd name="T9" fmla="*/ 518 h 525"/>
                  <a:gd name="T10" fmla="*/ 4 w 610"/>
                  <a:gd name="T11" fmla="*/ 522 h 525"/>
                  <a:gd name="T12" fmla="*/ 4 w 610"/>
                  <a:gd name="T13" fmla="*/ 522 h 525"/>
                  <a:gd name="T14" fmla="*/ 4 w 610"/>
                  <a:gd name="T15" fmla="*/ 522 h 525"/>
                  <a:gd name="T16" fmla="*/ 4 w 610"/>
                  <a:gd name="T17" fmla="*/ 522 h 525"/>
                  <a:gd name="T18" fmla="*/ 0 w 610"/>
                  <a:gd name="T19" fmla="*/ 525 h 525"/>
                  <a:gd name="T20" fmla="*/ 4 w 610"/>
                  <a:gd name="T21" fmla="*/ 525 h 525"/>
                  <a:gd name="T22" fmla="*/ 605 w 610"/>
                  <a:gd name="T23" fmla="*/ 206 h 525"/>
                  <a:gd name="T24" fmla="*/ 610 w 610"/>
                  <a:gd name="T25" fmla="*/ 206 h 525"/>
                  <a:gd name="T26" fmla="*/ 610 w 610"/>
                  <a:gd name="T27" fmla="*/ 202 h 525"/>
                  <a:gd name="T28" fmla="*/ 605 w 610"/>
                  <a:gd name="T29" fmla="*/ 202 h 525"/>
                  <a:gd name="T30" fmla="*/ 13 w 610"/>
                  <a:gd name="T31" fmla="*/ 514 h 525"/>
                  <a:gd name="T32" fmla="*/ 13 w 610"/>
                  <a:gd name="T33" fmla="*/ 514 h 525"/>
                  <a:gd name="T34" fmla="*/ 351 w 610"/>
                  <a:gd name="T35" fmla="*/ 4 h 525"/>
                  <a:gd name="T36" fmla="*/ 601 w 610"/>
                  <a:gd name="T37" fmla="*/ 198 h 525"/>
                  <a:gd name="T38" fmla="*/ 347 w 610"/>
                  <a:gd name="T39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0" h="525">
                    <a:moveTo>
                      <a:pt x="347" y="0"/>
                    </a:moveTo>
                    <a:lnTo>
                      <a:pt x="347" y="0"/>
                    </a:lnTo>
                    <a:lnTo>
                      <a:pt x="347" y="0"/>
                    </a:lnTo>
                    <a:lnTo>
                      <a:pt x="347" y="4"/>
                    </a:lnTo>
                    <a:lnTo>
                      <a:pt x="4" y="518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4" y="522"/>
                    </a:lnTo>
                    <a:lnTo>
                      <a:pt x="0" y="525"/>
                    </a:lnTo>
                    <a:lnTo>
                      <a:pt x="4" y="525"/>
                    </a:lnTo>
                    <a:lnTo>
                      <a:pt x="605" y="206"/>
                    </a:lnTo>
                    <a:lnTo>
                      <a:pt x="610" y="206"/>
                    </a:lnTo>
                    <a:lnTo>
                      <a:pt x="610" y="202"/>
                    </a:lnTo>
                    <a:lnTo>
                      <a:pt x="605" y="202"/>
                    </a:lnTo>
                    <a:lnTo>
                      <a:pt x="13" y="514"/>
                    </a:lnTo>
                    <a:lnTo>
                      <a:pt x="13" y="514"/>
                    </a:lnTo>
                    <a:lnTo>
                      <a:pt x="351" y="4"/>
                    </a:lnTo>
                    <a:lnTo>
                      <a:pt x="601" y="198"/>
                    </a:lnTo>
                    <a:lnTo>
                      <a:pt x="34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339"/>
              <p:cNvSpPr>
                <a:spLocks/>
              </p:cNvSpPr>
              <p:nvPr/>
            </p:nvSpPr>
            <p:spPr bwMode="auto">
              <a:xfrm>
                <a:off x="5393" y="9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340"/>
              <p:cNvSpPr>
                <a:spLocks/>
              </p:cNvSpPr>
              <p:nvPr/>
            </p:nvSpPr>
            <p:spPr bwMode="auto">
              <a:xfrm>
                <a:off x="5393" y="9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341"/>
              <p:cNvSpPr>
                <a:spLocks/>
              </p:cNvSpPr>
              <p:nvPr/>
            </p:nvSpPr>
            <p:spPr bwMode="auto">
              <a:xfrm>
                <a:off x="5457" y="143"/>
                <a:ext cx="199" cy="154"/>
              </a:xfrm>
              <a:custGeom>
                <a:avLst/>
                <a:gdLst>
                  <a:gd name="T0" fmla="*/ 0 w 199"/>
                  <a:gd name="T1" fmla="*/ 0 h 154"/>
                  <a:gd name="T2" fmla="*/ 199 w 199"/>
                  <a:gd name="T3" fmla="*/ 154 h 154"/>
                  <a:gd name="T4" fmla="*/ 199 w 199"/>
                  <a:gd name="T5" fmla="*/ 154 h 154"/>
                  <a:gd name="T6" fmla="*/ 0 w 199"/>
                  <a:gd name="T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9" h="154">
                    <a:moveTo>
                      <a:pt x="0" y="0"/>
                    </a:moveTo>
                    <a:lnTo>
                      <a:pt x="199" y="154"/>
                    </a:lnTo>
                    <a:lnTo>
                      <a:pt x="199" y="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342"/>
              <p:cNvSpPr>
                <a:spLocks/>
              </p:cNvSpPr>
              <p:nvPr/>
            </p:nvSpPr>
            <p:spPr bwMode="auto">
              <a:xfrm>
                <a:off x="5457" y="143"/>
                <a:ext cx="199" cy="154"/>
              </a:xfrm>
              <a:custGeom>
                <a:avLst/>
                <a:gdLst>
                  <a:gd name="T0" fmla="*/ 0 w 199"/>
                  <a:gd name="T1" fmla="*/ 0 h 154"/>
                  <a:gd name="T2" fmla="*/ 199 w 199"/>
                  <a:gd name="T3" fmla="*/ 154 h 154"/>
                  <a:gd name="T4" fmla="*/ 199 w 199"/>
                  <a:gd name="T5" fmla="*/ 154 h 154"/>
                  <a:gd name="T6" fmla="*/ 0 w 199"/>
                  <a:gd name="T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9" h="154">
                    <a:moveTo>
                      <a:pt x="0" y="0"/>
                    </a:moveTo>
                    <a:lnTo>
                      <a:pt x="199" y="154"/>
                    </a:lnTo>
                    <a:lnTo>
                      <a:pt x="199" y="1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343"/>
              <p:cNvSpPr>
                <a:spLocks/>
              </p:cNvSpPr>
              <p:nvPr/>
            </p:nvSpPr>
            <p:spPr bwMode="auto">
              <a:xfrm>
                <a:off x="5656" y="301"/>
                <a:ext cx="1194" cy="1051"/>
              </a:xfrm>
              <a:custGeom>
                <a:avLst/>
                <a:gdLst>
                  <a:gd name="T0" fmla="*/ 0 w 1194"/>
                  <a:gd name="T1" fmla="*/ 0 h 1051"/>
                  <a:gd name="T2" fmla="*/ 0 w 1194"/>
                  <a:gd name="T3" fmla="*/ 4 h 1051"/>
                  <a:gd name="T4" fmla="*/ 0 w 1194"/>
                  <a:gd name="T5" fmla="*/ 4 h 1051"/>
                  <a:gd name="T6" fmla="*/ 436 w 1194"/>
                  <a:gd name="T7" fmla="*/ 1043 h 1051"/>
                  <a:gd name="T8" fmla="*/ 436 w 1194"/>
                  <a:gd name="T9" fmla="*/ 1047 h 1051"/>
                  <a:gd name="T10" fmla="*/ 436 w 1194"/>
                  <a:gd name="T11" fmla="*/ 1051 h 1051"/>
                  <a:gd name="T12" fmla="*/ 440 w 1194"/>
                  <a:gd name="T13" fmla="*/ 1047 h 1051"/>
                  <a:gd name="T14" fmla="*/ 440 w 1194"/>
                  <a:gd name="T15" fmla="*/ 1047 h 1051"/>
                  <a:gd name="T16" fmla="*/ 440 w 1194"/>
                  <a:gd name="T17" fmla="*/ 1047 h 1051"/>
                  <a:gd name="T18" fmla="*/ 444 w 1194"/>
                  <a:gd name="T19" fmla="*/ 1043 h 1051"/>
                  <a:gd name="T20" fmla="*/ 876 w 1194"/>
                  <a:gd name="T21" fmla="*/ 683 h 1051"/>
                  <a:gd name="T22" fmla="*/ 1190 w 1194"/>
                  <a:gd name="T23" fmla="*/ 423 h 1051"/>
                  <a:gd name="T24" fmla="*/ 1190 w 1194"/>
                  <a:gd name="T25" fmla="*/ 423 h 1051"/>
                  <a:gd name="T26" fmla="*/ 1194 w 1194"/>
                  <a:gd name="T27" fmla="*/ 419 h 1051"/>
                  <a:gd name="T28" fmla="*/ 1190 w 1194"/>
                  <a:gd name="T29" fmla="*/ 419 h 1051"/>
                  <a:gd name="T30" fmla="*/ 1190 w 1194"/>
                  <a:gd name="T31" fmla="*/ 423 h 1051"/>
                  <a:gd name="T32" fmla="*/ 1190 w 1194"/>
                  <a:gd name="T33" fmla="*/ 419 h 1051"/>
                  <a:gd name="T34" fmla="*/ 1185 w 1194"/>
                  <a:gd name="T35" fmla="*/ 419 h 1051"/>
                  <a:gd name="T36" fmla="*/ 1075 w 1194"/>
                  <a:gd name="T37" fmla="*/ 511 h 1051"/>
                  <a:gd name="T38" fmla="*/ 440 w 1194"/>
                  <a:gd name="T39" fmla="*/ 1043 h 1051"/>
                  <a:gd name="T40" fmla="*/ 440 w 1194"/>
                  <a:gd name="T41" fmla="*/ 1043 h 1051"/>
                  <a:gd name="T42" fmla="*/ 440 w 1194"/>
                  <a:gd name="T43" fmla="*/ 1043 h 1051"/>
                  <a:gd name="T44" fmla="*/ 4 w 1194"/>
                  <a:gd name="T45" fmla="*/ 4 h 1051"/>
                  <a:gd name="T46" fmla="*/ 940 w 1194"/>
                  <a:gd name="T47" fmla="*/ 331 h 1051"/>
                  <a:gd name="T48" fmla="*/ 0 w 1194"/>
                  <a:gd name="T49" fmla="*/ 0 h 1051"/>
                  <a:gd name="T50" fmla="*/ 0 w 1194"/>
                  <a:gd name="T51" fmla="*/ 4 h 1051"/>
                  <a:gd name="T52" fmla="*/ 0 w 1194"/>
                  <a:gd name="T53" fmla="*/ 0 h 1051"/>
                  <a:gd name="T54" fmla="*/ 0 w 1194"/>
                  <a:gd name="T55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94" h="1051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6" y="1043"/>
                    </a:lnTo>
                    <a:lnTo>
                      <a:pt x="436" y="1047"/>
                    </a:lnTo>
                    <a:lnTo>
                      <a:pt x="436" y="1051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4" y="1043"/>
                    </a:lnTo>
                    <a:lnTo>
                      <a:pt x="876" y="683"/>
                    </a:lnTo>
                    <a:lnTo>
                      <a:pt x="1190" y="423"/>
                    </a:lnTo>
                    <a:lnTo>
                      <a:pt x="1190" y="423"/>
                    </a:lnTo>
                    <a:lnTo>
                      <a:pt x="1194" y="419"/>
                    </a:lnTo>
                    <a:lnTo>
                      <a:pt x="1190" y="419"/>
                    </a:lnTo>
                    <a:lnTo>
                      <a:pt x="1190" y="423"/>
                    </a:lnTo>
                    <a:lnTo>
                      <a:pt x="1190" y="419"/>
                    </a:lnTo>
                    <a:lnTo>
                      <a:pt x="1185" y="419"/>
                    </a:lnTo>
                    <a:lnTo>
                      <a:pt x="1075" y="511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" y="4"/>
                    </a:lnTo>
                    <a:lnTo>
                      <a:pt x="940" y="33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344"/>
              <p:cNvSpPr>
                <a:spLocks/>
              </p:cNvSpPr>
              <p:nvPr/>
            </p:nvSpPr>
            <p:spPr bwMode="auto">
              <a:xfrm>
                <a:off x="5656" y="301"/>
                <a:ext cx="1194" cy="1051"/>
              </a:xfrm>
              <a:custGeom>
                <a:avLst/>
                <a:gdLst>
                  <a:gd name="T0" fmla="*/ 0 w 1194"/>
                  <a:gd name="T1" fmla="*/ 0 h 1051"/>
                  <a:gd name="T2" fmla="*/ 0 w 1194"/>
                  <a:gd name="T3" fmla="*/ 4 h 1051"/>
                  <a:gd name="T4" fmla="*/ 0 w 1194"/>
                  <a:gd name="T5" fmla="*/ 4 h 1051"/>
                  <a:gd name="T6" fmla="*/ 436 w 1194"/>
                  <a:gd name="T7" fmla="*/ 1043 h 1051"/>
                  <a:gd name="T8" fmla="*/ 436 w 1194"/>
                  <a:gd name="T9" fmla="*/ 1047 h 1051"/>
                  <a:gd name="T10" fmla="*/ 436 w 1194"/>
                  <a:gd name="T11" fmla="*/ 1051 h 1051"/>
                  <a:gd name="T12" fmla="*/ 440 w 1194"/>
                  <a:gd name="T13" fmla="*/ 1047 h 1051"/>
                  <a:gd name="T14" fmla="*/ 440 w 1194"/>
                  <a:gd name="T15" fmla="*/ 1047 h 1051"/>
                  <a:gd name="T16" fmla="*/ 440 w 1194"/>
                  <a:gd name="T17" fmla="*/ 1047 h 1051"/>
                  <a:gd name="T18" fmla="*/ 444 w 1194"/>
                  <a:gd name="T19" fmla="*/ 1043 h 1051"/>
                  <a:gd name="T20" fmla="*/ 876 w 1194"/>
                  <a:gd name="T21" fmla="*/ 683 h 1051"/>
                  <a:gd name="T22" fmla="*/ 1190 w 1194"/>
                  <a:gd name="T23" fmla="*/ 423 h 1051"/>
                  <a:gd name="T24" fmla="*/ 1190 w 1194"/>
                  <a:gd name="T25" fmla="*/ 423 h 1051"/>
                  <a:gd name="T26" fmla="*/ 1194 w 1194"/>
                  <a:gd name="T27" fmla="*/ 419 h 1051"/>
                  <a:gd name="T28" fmla="*/ 1190 w 1194"/>
                  <a:gd name="T29" fmla="*/ 419 h 1051"/>
                  <a:gd name="T30" fmla="*/ 1190 w 1194"/>
                  <a:gd name="T31" fmla="*/ 423 h 1051"/>
                  <a:gd name="T32" fmla="*/ 1190 w 1194"/>
                  <a:gd name="T33" fmla="*/ 419 h 1051"/>
                  <a:gd name="T34" fmla="*/ 1185 w 1194"/>
                  <a:gd name="T35" fmla="*/ 419 h 1051"/>
                  <a:gd name="T36" fmla="*/ 1075 w 1194"/>
                  <a:gd name="T37" fmla="*/ 511 h 1051"/>
                  <a:gd name="T38" fmla="*/ 440 w 1194"/>
                  <a:gd name="T39" fmla="*/ 1043 h 1051"/>
                  <a:gd name="T40" fmla="*/ 440 w 1194"/>
                  <a:gd name="T41" fmla="*/ 1043 h 1051"/>
                  <a:gd name="T42" fmla="*/ 440 w 1194"/>
                  <a:gd name="T43" fmla="*/ 1043 h 1051"/>
                  <a:gd name="T44" fmla="*/ 4 w 1194"/>
                  <a:gd name="T45" fmla="*/ 4 h 1051"/>
                  <a:gd name="T46" fmla="*/ 940 w 1194"/>
                  <a:gd name="T47" fmla="*/ 331 h 1051"/>
                  <a:gd name="T48" fmla="*/ 0 w 1194"/>
                  <a:gd name="T49" fmla="*/ 0 h 1051"/>
                  <a:gd name="T50" fmla="*/ 0 w 1194"/>
                  <a:gd name="T51" fmla="*/ 4 h 1051"/>
                  <a:gd name="T52" fmla="*/ 0 w 1194"/>
                  <a:gd name="T53" fmla="*/ 0 h 1051"/>
                  <a:gd name="T54" fmla="*/ 0 w 1194"/>
                  <a:gd name="T55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94" h="1051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36" y="1043"/>
                    </a:lnTo>
                    <a:lnTo>
                      <a:pt x="436" y="1047"/>
                    </a:lnTo>
                    <a:lnTo>
                      <a:pt x="436" y="1051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0" y="1047"/>
                    </a:lnTo>
                    <a:lnTo>
                      <a:pt x="444" y="1043"/>
                    </a:lnTo>
                    <a:lnTo>
                      <a:pt x="876" y="683"/>
                    </a:lnTo>
                    <a:lnTo>
                      <a:pt x="1190" y="423"/>
                    </a:lnTo>
                    <a:lnTo>
                      <a:pt x="1190" y="423"/>
                    </a:lnTo>
                    <a:lnTo>
                      <a:pt x="1194" y="419"/>
                    </a:lnTo>
                    <a:lnTo>
                      <a:pt x="1190" y="419"/>
                    </a:lnTo>
                    <a:lnTo>
                      <a:pt x="1190" y="423"/>
                    </a:lnTo>
                    <a:lnTo>
                      <a:pt x="1190" y="419"/>
                    </a:lnTo>
                    <a:lnTo>
                      <a:pt x="1185" y="419"/>
                    </a:lnTo>
                    <a:lnTo>
                      <a:pt x="1075" y="511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40" y="1043"/>
                    </a:lnTo>
                    <a:lnTo>
                      <a:pt x="4" y="4"/>
                    </a:lnTo>
                    <a:lnTo>
                      <a:pt x="940" y="33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345"/>
              <p:cNvSpPr>
                <a:spLocks/>
              </p:cNvSpPr>
              <p:nvPr/>
            </p:nvSpPr>
            <p:spPr bwMode="auto">
              <a:xfrm>
                <a:off x="5660" y="-4"/>
                <a:ext cx="694" cy="305"/>
              </a:xfrm>
              <a:custGeom>
                <a:avLst/>
                <a:gdLst>
                  <a:gd name="T0" fmla="*/ 694 w 694"/>
                  <a:gd name="T1" fmla="*/ 0 h 305"/>
                  <a:gd name="T2" fmla="*/ 694 w 694"/>
                  <a:gd name="T3" fmla="*/ 0 h 305"/>
                  <a:gd name="T4" fmla="*/ 0 w 694"/>
                  <a:gd name="T5" fmla="*/ 305 h 305"/>
                  <a:gd name="T6" fmla="*/ 694 w 694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4" h="305">
                    <a:moveTo>
                      <a:pt x="694" y="0"/>
                    </a:moveTo>
                    <a:lnTo>
                      <a:pt x="694" y="0"/>
                    </a:lnTo>
                    <a:lnTo>
                      <a:pt x="0" y="305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346"/>
              <p:cNvSpPr>
                <a:spLocks/>
              </p:cNvSpPr>
              <p:nvPr/>
            </p:nvSpPr>
            <p:spPr bwMode="auto">
              <a:xfrm>
                <a:off x="5660" y="-4"/>
                <a:ext cx="694" cy="305"/>
              </a:xfrm>
              <a:custGeom>
                <a:avLst/>
                <a:gdLst>
                  <a:gd name="T0" fmla="*/ 694 w 694"/>
                  <a:gd name="T1" fmla="*/ 0 h 305"/>
                  <a:gd name="T2" fmla="*/ 694 w 694"/>
                  <a:gd name="T3" fmla="*/ 0 h 305"/>
                  <a:gd name="T4" fmla="*/ 0 w 694"/>
                  <a:gd name="T5" fmla="*/ 305 h 305"/>
                  <a:gd name="T6" fmla="*/ 694 w 694"/>
                  <a:gd name="T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4" h="305">
                    <a:moveTo>
                      <a:pt x="694" y="0"/>
                    </a:moveTo>
                    <a:lnTo>
                      <a:pt x="694" y="0"/>
                    </a:lnTo>
                    <a:lnTo>
                      <a:pt x="0" y="305"/>
                    </a:lnTo>
                    <a:lnTo>
                      <a:pt x="6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347"/>
              <p:cNvSpPr>
                <a:spLocks noEditPoints="1"/>
              </p:cNvSpPr>
              <p:nvPr/>
            </p:nvSpPr>
            <p:spPr bwMode="auto">
              <a:xfrm>
                <a:off x="5393" y="-4"/>
                <a:ext cx="953" cy="305"/>
              </a:xfrm>
              <a:custGeom>
                <a:avLst/>
                <a:gdLst>
                  <a:gd name="T0" fmla="*/ 162 w 225"/>
                  <a:gd name="T1" fmla="*/ 0 h 83"/>
                  <a:gd name="T2" fmla="*/ 156 w 225"/>
                  <a:gd name="T3" fmla="*/ 0 h 83"/>
                  <a:gd name="T4" fmla="*/ 66 w 225"/>
                  <a:gd name="T5" fmla="*/ 16 h 83"/>
                  <a:gd name="T6" fmla="*/ 1 w 225"/>
                  <a:gd name="T7" fmla="*/ 28 h 83"/>
                  <a:gd name="T8" fmla="*/ 1 w 225"/>
                  <a:gd name="T9" fmla="*/ 28 h 83"/>
                  <a:gd name="T10" fmla="*/ 0 w 225"/>
                  <a:gd name="T11" fmla="*/ 28 h 83"/>
                  <a:gd name="T12" fmla="*/ 0 w 225"/>
                  <a:gd name="T13" fmla="*/ 28 h 83"/>
                  <a:gd name="T14" fmla="*/ 0 w 225"/>
                  <a:gd name="T15" fmla="*/ 28 h 83"/>
                  <a:gd name="T16" fmla="*/ 0 w 225"/>
                  <a:gd name="T17" fmla="*/ 28 h 83"/>
                  <a:gd name="T18" fmla="*/ 60 w 225"/>
                  <a:gd name="T19" fmla="*/ 82 h 83"/>
                  <a:gd name="T20" fmla="*/ 61 w 225"/>
                  <a:gd name="T21" fmla="*/ 83 h 83"/>
                  <a:gd name="T22" fmla="*/ 62 w 225"/>
                  <a:gd name="T23" fmla="*/ 82 h 83"/>
                  <a:gd name="T24" fmla="*/ 62 w 225"/>
                  <a:gd name="T25" fmla="*/ 82 h 83"/>
                  <a:gd name="T26" fmla="*/ 15 w 225"/>
                  <a:gd name="T27" fmla="*/ 40 h 83"/>
                  <a:gd name="T28" fmla="*/ 2 w 225"/>
                  <a:gd name="T29" fmla="*/ 29 h 83"/>
                  <a:gd name="T30" fmla="*/ 2 w 225"/>
                  <a:gd name="T31" fmla="*/ 28 h 83"/>
                  <a:gd name="T32" fmla="*/ 2 w 225"/>
                  <a:gd name="T33" fmla="*/ 28 h 83"/>
                  <a:gd name="T34" fmla="*/ 44 w 225"/>
                  <a:gd name="T35" fmla="*/ 21 h 83"/>
                  <a:gd name="T36" fmla="*/ 162 w 225"/>
                  <a:gd name="T37" fmla="*/ 0 h 83"/>
                  <a:gd name="T38" fmla="*/ 225 w 225"/>
                  <a:gd name="T39" fmla="*/ 0 h 83"/>
                  <a:gd name="T40" fmla="*/ 63 w 225"/>
                  <a:gd name="T41" fmla="*/ 82 h 83"/>
                  <a:gd name="T42" fmla="*/ 63 w 225"/>
                  <a:gd name="T43" fmla="*/ 82 h 83"/>
                  <a:gd name="T44" fmla="*/ 225 w 225"/>
                  <a:gd name="T4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5" h="83">
                    <a:moveTo>
                      <a:pt x="162" y="0"/>
                    </a:moveTo>
                    <a:cubicBezTo>
                      <a:pt x="160" y="0"/>
                      <a:pt x="158" y="0"/>
                      <a:pt x="156" y="0"/>
                    </a:cubicBezTo>
                    <a:cubicBezTo>
                      <a:pt x="66" y="16"/>
                      <a:pt x="66" y="16"/>
                      <a:pt x="66" y="1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1" y="83"/>
                      <a:pt x="61" y="83"/>
                      <a:pt x="61" y="83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162" y="0"/>
                      <a:pt x="162" y="0"/>
                      <a:pt x="162" y="0"/>
                    </a:cubicBezTo>
                    <a:moveTo>
                      <a:pt x="225" y="0"/>
                    </a:move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225" y="0"/>
                      <a:pt x="225" y="0"/>
                      <a:pt x="2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348"/>
              <p:cNvSpPr>
                <a:spLocks/>
              </p:cNvSpPr>
              <p:nvPr/>
            </p:nvSpPr>
            <p:spPr bwMode="auto">
              <a:xfrm>
                <a:off x="5656" y="301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0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349"/>
              <p:cNvSpPr>
                <a:spLocks/>
              </p:cNvSpPr>
              <p:nvPr/>
            </p:nvSpPr>
            <p:spPr bwMode="auto">
              <a:xfrm>
                <a:off x="5656" y="301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0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350"/>
              <p:cNvSpPr>
                <a:spLocks/>
              </p:cNvSpPr>
              <p:nvPr/>
            </p:nvSpPr>
            <p:spPr bwMode="auto">
              <a:xfrm>
                <a:off x="6846" y="720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0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351"/>
              <p:cNvSpPr>
                <a:spLocks/>
              </p:cNvSpPr>
              <p:nvPr/>
            </p:nvSpPr>
            <p:spPr bwMode="auto">
              <a:xfrm>
                <a:off x="6846" y="720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4 w 4"/>
                  <a:gd name="T5" fmla="*/ 0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352"/>
              <p:cNvSpPr>
                <a:spLocks/>
              </p:cNvSpPr>
              <p:nvPr/>
            </p:nvSpPr>
            <p:spPr bwMode="auto">
              <a:xfrm>
                <a:off x="5651" y="-4"/>
                <a:ext cx="1195" cy="724"/>
              </a:xfrm>
              <a:custGeom>
                <a:avLst/>
                <a:gdLst>
                  <a:gd name="T0" fmla="*/ 166 w 282"/>
                  <a:gd name="T1" fmla="*/ 0 h 197"/>
                  <a:gd name="T2" fmla="*/ 164 w 282"/>
                  <a:gd name="T3" fmla="*/ 0 h 197"/>
                  <a:gd name="T4" fmla="*/ 164 w 282"/>
                  <a:gd name="T5" fmla="*/ 0 h 197"/>
                  <a:gd name="T6" fmla="*/ 2 w 282"/>
                  <a:gd name="T7" fmla="*/ 82 h 197"/>
                  <a:gd name="T8" fmla="*/ 1 w 282"/>
                  <a:gd name="T9" fmla="*/ 82 h 197"/>
                  <a:gd name="T10" fmla="*/ 1 w 282"/>
                  <a:gd name="T11" fmla="*/ 82 h 197"/>
                  <a:gd name="T12" fmla="*/ 0 w 282"/>
                  <a:gd name="T13" fmla="*/ 83 h 197"/>
                  <a:gd name="T14" fmla="*/ 0 w 282"/>
                  <a:gd name="T15" fmla="*/ 83 h 197"/>
                  <a:gd name="T16" fmla="*/ 0 w 282"/>
                  <a:gd name="T17" fmla="*/ 83 h 197"/>
                  <a:gd name="T18" fmla="*/ 1 w 282"/>
                  <a:gd name="T19" fmla="*/ 83 h 197"/>
                  <a:gd name="T20" fmla="*/ 1 w 282"/>
                  <a:gd name="T21" fmla="*/ 83 h 197"/>
                  <a:gd name="T22" fmla="*/ 1 w 282"/>
                  <a:gd name="T23" fmla="*/ 83 h 197"/>
                  <a:gd name="T24" fmla="*/ 223 w 282"/>
                  <a:gd name="T25" fmla="*/ 173 h 197"/>
                  <a:gd name="T26" fmla="*/ 281 w 282"/>
                  <a:gd name="T27" fmla="*/ 197 h 197"/>
                  <a:gd name="T28" fmla="*/ 282 w 282"/>
                  <a:gd name="T29" fmla="*/ 197 h 197"/>
                  <a:gd name="T30" fmla="*/ 255 w 282"/>
                  <a:gd name="T31" fmla="*/ 126 h 197"/>
                  <a:gd name="T32" fmla="*/ 282 w 282"/>
                  <a:gd name="T33" fmla="*/ 196 h 197"/>
                  <a:gd name="T34" fmla="*/ 2 w 282"/>
                  <a:gd name="T35" fmla="*/ 83 h 197"/>
                  <a:gd name="T36" fmla="*/ 166 w 282"/>
                  <a:gd name="T37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2" h="197">
                    <a:moveTo>
                      <a:pt x="166" y="0"/>
                    </a:moveTo>
                    <a:cubicBezTo>
                      <a:pt x="166" y="0"/>
                      <a:pt x="165" y="0"/>
                      <a:pt x="164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23" y="173"/>
                      <a:pt x="223" y="173"/>
                      <a:pt x="223" y="173"/>
                    </a:cubicBezTo>
                    <a:cubicBezTo>
                      <a:pt x="281" y="197"/>
                      <a:pt x="281" y="197"/>
                      <a:pt x="281" y="197"/>
                    </a:cubicBezTo>
                    <a:cubicBezTo>
                      <a:pt x="282" y="197"/>
                      <a:pt x="282" y="197"/>
                      <a:pt x="282" y="197"/>
                    </a:cubicBezTo>
                    <a:cubicBezTo>
                      <a:pt x="255" y="126"/>
                      <a:pt x="255" y="126"/>
                      <a:pt x="255" y="126"/>
                    </a:cubicBezTo>
                    <a:cubicBezTo>
                      <a:pt x="282" y="196"/>
                      <a:pt x="282" y="196"/>
                      <a:pt x="282" y="196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66" y="0"/>
                      <a:pt x="166" y="0"/>
                      <a:pt x="16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353"/>
              <p:cNvSpPr>
                <a:spLocks/>
              </p:cNvSpPr>
              <p:nvPr/>
            </p:nvSpPr>
            <p:spPr bwMode="auto">
              <a:xfrm>
                <a:off x="439" y="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354"/>
              <p:cNvSpPr>
                <a:spLocks/>
              </p:cNvSpPr>
              <p:nvPr/>
            </p:nvSpPr>
            <p:spPr bwMode="auto">
              <a:xfrm>
                <a:off x="439" y="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355"/>
              <p:cNvSpPr>
                <a:spLocks/>
              </p:cNvSpPr>
              <p:nvPr/>
            </p:nvSpPr>
            <p:spPr bwMode="auto">
              <a:xfrm>
                <a:off x="502" y="749"/>
                <a:ext cx="13" cy="118"/>
              </a:xfrm>
              <a:custGeom>
                <a:avLst/>
                <a:gdLst>
                  <a:gd name="T0" fmla="*/ 0 w 13"/>
                  <a:gd name="T1" fmla="*/ 0 h 118"/>
                  <a:gd name="T2" fmla="*/ 13 w 13"/>
                  <a:gd name="T3" fmla="*/ 118 h 118"/>
                  <a:gd name="T4" fmla="*/ 0 w 13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18">
                    <a:moveTo>
                      <a:pt x="0" y="0"/>
                    </a:moveTo>
                    <a:lnTo>
                      <a:pt x="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356"/>
              <p:cNvSpPr>
                <a:spLocks/>
              </p:cNvSpPr>
              <p:nvPr/>
            </p:nvSpPr>
            <p:spPr bwMode="auto">
              <a:xfrm>
                <a:off x="502" y="749"/>
                <a:ext cx="13" cy="118"/>
              </a:xfrm>
              <a:custGeom>
                <a:avLst/>
                <a:gdLst>
                  <a:gd name="T0" fmla="*/ 0 w 13"/>
                  <a:gd name="T1" fmla="*/ 0 h 118"/>
                  <a:gd name="T2" fmla="*/ 13 w 13"/>
                  <a:gd name="T3" fmla="*/ 118 h 118"/>
                  <a:gd name="T4" fmla="*/ 0 w 13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18">
                    <a:moveTo>
                      <a:pt x="0" y="0"/>
                    </a:moveTo>
                    <a:lnTo>
                      <a:pt x="13" y="1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357"/>
              <p:cNvSpPr>
                <a:spLocks/>
              </p:cNvSpPr>
              <p:nvPr/>
            </p:nvSpPr>
            <p:spPr bwMode="auto">
              <a:xfrm>
                <a:off x="443" y="117"/>
                <a:ext cx="627" cy="750"/>
              </a:xfrm>
              <a:custGeom>
                <a:avLst/>
                <a:gdLst>
                  <a:gd name="T0" fmla="*/ 0 w 627"/>
                  <a:gd name="T1" fmla="*/ 0 h 750"/>
                  <a:gd name="T2" fmla="*/ 76 w 627"/>
                  <a:gd name="T3" fmla="*/ 750 h 750"/>
                  <a:gd name="T4" fmla="*/ 0 w 627"/>
                  <a:gd name="T5" fmla="*/ 4 h 750"/>
                  <a:gd name="T6" fmla="*/ 618 w 627"/>
                  <a:gd name="T7" fmla="*/ 199 h 750"/>
                  <a:gd name="T8" fmla="*/ 622 w 627"/>
                  <a:gd name="T9" fmla="*/ 199 h 750"/>
                  <a:gd name="T10" fmla="*/ 622 w 627"/>
                  <a:gd name="T11" fmla="*/ 195 h 750"/>
                  <a:gd name="T12" fmla="*/ 627 w 627"/>
                  <a:gd name="T13" fmla="*/ 195 h 750"/>
                  <a:gd name="T14" fmla="*/ 627 w 627"/>
                  <a:gd name="T15" fmla="*/ 195 h 750"/>
                  <a:gd name="T16" fmla="*/ 622 w 627"/>
                  <a:gd name="T17" fmla="*/ 195 h 750"/>
                  <a:gd name="T18" fmla="*/ 0 w 627"/>
                  <a:gd name="T19" fmla="*/ 0 h 750"/>
                  <a:gd name="T20" fmla="*/ 0 w 627"/>
                  <a:gd name="T21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7" h="750">
                    <a:moveTo>
                      <a:pt x="0" y="0"/>
                    </a:moveTo>
                    <a:lnTo>
                      <a:pt x="76" y="750"/>
                    </a:lnTo>
                    <a:lnTo>
                      <a:pt x="0" y="4"/>
                    </a:lnTo>
                    <a:lnTo>
                      <a:pt x="618" y="199"/>
                    </a:lnTo>
                    <a:lnTo>
                      <a:pt x="622" y="199"/>
                    </a:lnTo>
                    <a:lnTo>
                      <a:pt x="622" y="195"/>
                    </a:lnTo>
                    <a:lnTo>
                      <a:pt x="627" y="195"/>
                    </a:lnTo>
                    <a:lnTo>
                      <a:pt x="627" y="195"/>
                    </a:lnTo>
                    <a:lnTo>
                      <a:pt x="622" y="19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358"/>
              <p:cNvSpPr>
                <a:spLocks/>
              </p:cNvSpPr>
              <p:nvPr/>
            </p:nvSpPr>
            <p:spPr bwMode="auto">
              <a:xfrm>
                <a:off x="443" y="117"/>
                <a:ext cx="627" cy="750"/>
              </a:xfrm>
              <a:custGeom>
                <a:avLst/>
                <a:gdLst>
                  <a:gd name="T0" fmla="*/ 0 w 627"/>
                  <a:gd name="T1" fmla="*/ 0 h 750"/>
                  <a:gd name="T2" fmla="*/ 76 w 627"/>
                  <a:gd name="T3" fmla="*/ 750 h 750"/>
                  <a:gd name="T4" fmla="*/ 0 w 627"/>
                  <a:gd name="T5" fmla="*/ 4 h 750"/>
                  <a:gd name="T6" fmla="*/ 618 w 627"/>
                  <a:gd name="T7" fmla="*/ 199 h 750"/>
                  <a:gd name="T8" fmla="*/ 622 w 627"/>
                  <a:gd name="T9" fmla="*/ 199 h 750"/>
                  <a:gd name="T10" fmla="*/ 622 w 627"/>
                  <a:gd name="T11" fmla="*/ 195 h 750"/>
                  <a:gd name="T12" fmla="*/ 627 w 627"/>
                  <a:gd name="T13" fmla="*/ 195 h 750"/>
                  <a:gd name="T14" fmla="*/ 627 w 627"/>
                  <a:gd name="T15" fmla="*/ 195 h 750"/>
                  <a:gd name="T16" fmla="*/ 622 w 627"/>
                  <a:gd name="T17" fmla="*/ 195 h 750"/>
                  <a:gd name="T18" fmla="*/ 0 w 627"/>
                  <a:gd name="T19" fmla="*/ 0 h 750"/>
                  <a:gd name="T20" fmla="*/ 0 w 627"/>
                  <a:gd name="T21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7" h="750">
                    <a:moveTo>
                      <a:pt x="0" y="0"/>
                    </a:moveTo>
                    <a:lnTo>
                      <a:pt x="76" y="750"/>
                    </a:lnTo>
                    <a:lnTo>
                      <a:pt x="0" y="4"/>
                    </a:lnTo>
                    <a:lnTo>
                      <a:pt x="618" y="199"/>
                    </a:lnTo>
                    <a:lnTo>
                      <a:pt x="622" y="199"/>
                    </a:lnTo>
                    <a:lnTo>
                      <a:pt x="622" y="195"/>
                    </a:lnTo>
                    <a:lnTo>
                      <a:pt x="627" y="195"/>
                    </a:lnTo>
                    <a:lnTo>
                      <a:pt x="627" y="195"/>
                    </a:lnTo>
                    <a:lnTo>
                      <a:pt x="622" y="195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359"/>
              <p:cNvSpPr>
                <a:spLocks/>
              </p:cNvSpPr>
              <p:nvPr/>
            </p:nvSpPr>
            <p:spPr bwMode="auto">
              <a:xfrm>
                <a:off x="523" y="860"/>
                <a:ext cx="9" cy="11"/>
              </a:xfrm>
              <a:custGeom>
                <a:avLst/>
                <a:gdLst>
                  <a:gd name="T0" fmla="*/ 9 w 9"/>
                  <a:gd name="T1" fmla="*/ 0 h 11"/>
                  <a:gd name="T2" fmla="*/ 0 w 9"/>
                  <a:gd name="T3" fmla="*/ 11 h 11"/>
                  <a:gd name="T4" fmla="*/ 9 w 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lnTo>
                      <a:pt x="0" y="1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360"/>
              <p:cNvSpPr>
                <a:spLocks/>
              </p:cNvSpPr>
              <p:nvPr/>
            </p:nvSpPr>
            <p:spPr bwMode="auto">
              <a:xfrm>
                <a:off x="523" y="860"/>
                <a:ext cx="9" cy="11"/>
              </a:xfrm>
              <a:custGeom>
                <a:avLst/>
                <a:gdLst>
                  <a:gd name="T0" fmla="*/ 9 w 9"/>
                  <a:gd name="T1" fmla="*/ 0 h 11"/>
                  <a:gd name="T2" fmla="*/ 0 w 9"/>
                  <a:gd name="T3" fmla="*/ 11 h 11"/>
                  <a:gd name="T4" fmla="*/ 9 w 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lnTo>
                      <a:pt x="0" y="11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361"/>
              <p:cNvSpPr>
                <a:spLocks/>
              </p:cNvSpPr>
              <p:nvPr/>
            </p:nvSpPr>
            <p:spPr bwMode="auto">
              <a:xfrm>
                <a:off x="1773" y="113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362"/>
              <p:cNvSpPr>
                <a:spLocks/>
              </p:cNvSpPr>
              <p:nvPr/>
            </p:nvSpPr>
            <p:spPr bwMode="auto">
              <a:xfrm>
                <a:off x="1773" y="1135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363"/>
              <p:cNvSpPr>
                <a:spLocks/>
              </p:cNvSpPr>
              <p:nvPr/>
            </p:nvSpPr>
            <p:spPr bwMode="auto">
              <a:xfrm>
                <a:off x="1489" y="804"/>
                <a:ext cx="275" cy="324"/>
              </a:xfrm>
              <a:custGeom>
                <a:avLst/>
                <a:gdLst>
                  <a:gd name="T0" fmla="*/ 0 w 275"/>
                  <a:gd name="T1" fmla="*/ 0 h 324"/>
                  <a:gd name="T2" fmla="*/ 275 w 275"/>
                  <a:gd name="T3" fmla="*/ 324 h 324"/>
                  <a:gd name="T4" fmla="*/ 275 w 275"/>
                  <a:gd name="T5" fmla="*/ 324 h 324"/>
                  <a:gd name="T6" fmla="*/ 0 w 275"/>
                  <a:gd name="T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324">
                    <a:moveTo>
                      <a:pt x="0" y="0"/>
                    </a:moveTo>
                    <a:lnTo>
                      <a:pt x="275" y="324"/>
                    </a:lnTo>
                    <a:lnTo>
                      <a:pt x="275" y="3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364"/>
              <p:cNvSpPr>
                <a:spLocks/>
              </p:cNvSpPr>
              <p:nvPr/>
            </p:nvSpPr>
            <p:spPr bwMode="auto">
              <a:xfrm>
                <a:off x="1489" y="804"/>
                <a:ext cx="275" cy="324"/>
              </a:xfrm>
              <a:custGeom>
                <a:avLst/>
                <a:gdLst>
                  <a:gd name="T0" fmla="*/ 0 w 275"/>
                  <a:gd name="T1" fmla="*/ 0 h 324"/>
                  <a:gd name="T2" fmla="*/ 275 w 275"/>
                  <a:gd name="T3" fmla="*/ 324 h 324"/>
                  <a:gd name="T4" fmla="*/ 275 w 275"/>
                  <a:gd name="T5" fmla="*/ 324 h 324"/>
                  <a:gd name="T6" fmla="*/ 0 w 275"/>
                  <a:gd name="T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324">
                    <a:moveTo>
                      <a:pt x="0" y="0"/>
                    </a:moveTo>
                    <a:lnTo>
                      <a:pt x="275" y="324"/>
                    </a:lnTo>
                    <a:lnTo>
                      <a:pt x="275" y="32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365"/>
              <p:cNvSpPr>
                <a:spLocks/>
              </p:cNvSpPr>
              <p:nvPr/>
            </p:nvSpPr>
            <p:spPr bwMode="auto">
              <a:xfrm>
                <a:off x="519" y="316"/>
                <a:ext cx="1245" cy="815"/>
              </a:xfrm>
              <a:custGeom>
                <a:avLst/>
                <a:gdLst>
                  <a:gd name="T0" fmla="*/ 546 w 1245"/>
                  <a:gd name="T1" fmla="*/ 0 h 815"/>
                  <a:gd name="T2" fmla="*/ 0 w 1245"/>
                  <a:gd name="T3" fmla="*/ 551 h 815"/>
                  <a:gd name="T4" fmla="*/ 0 w 1245"/>
                  <a:gd name="T5" fmla="*/ 551 h 815"/>
                  <a:gd name="T6" fmla="*/ 4 w 1245"/>
                  <a:gd name="T7" fmla="*/ 551 h 815"/>
                  <a:gd name="T8" fmla="*/ 0 w 1245"/>
                  <a:gd name="T9" fmla="*/ 555 h 815"/>
                  <a:gd name="T10" fmla="*/ 4 w 1245"/>
                  <a:gd name="T11" fmla="*/ 555 h 815"/>
                  <a:gd name="T12" fmla="*/ 13 w 1245"/>
                  <a:gd name="T13" fmla="*/ 544 h 815"/>
                  <a:gd name="T14" fmla="*/ 551 w 1245"/>
                  <a:gd name="T15" fmla="*/ 4 h 815"/>
                  <a:gd name="T16" fmla="*/ 1245 w 1245"/>
                  <a:gd name="T17" fmla="*/ 815 h 815"/>
                  <a:gd name="T18" fmla="*/ 546 w 1245"/>
                  <a:gd name="T19" fmla="*/ 0 h 815"/>
                  <a:gd name="T20" fmla="*/ 546 w 1245"/>
                  <a:gd name="T21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5" h="815">
                    <a:moveTo>
                      <a:pt x="546" y="0"/>
                    </a:moveTo>
                    <a:lnTo>
                      <a:pt x="0" y="551"/>
                    </a:lnTo>
                    <a:lnTo>
                      <a:pt x="0" y="551"/>
                    </a:lnTo>
                    <a:lnTo>
                      <a:pt x="4" y="551"/>
                    </a:lnTo>
                    <a:lnTo>
                      <a:pt x="0" y="555"/>
                    </a:lnTo>
                    <a:lnTo>
                      <a:pt x="4" y="555"/>
                    </a:lnTo>
                    <a:lnTo>
                      <a:pt x="13" y="544"/>
                    </a:lnTo>
                    <a:lnTo>
                      <a:pt x="551" y="4"/>
                    </a:lnTo>
                    <a:lnTo>
                      <a:pt x="1245" y="815"/>
                    </a:lnTo>
                    <a:lnTo>
                      <a:pt x="546" y="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366"/>
              <p:cNvSpPr>
                <a:spLocks/>
              </p:cNvSpPr>
              <p:nvPr/>
            </p:nvSpPr>
            <p:spPr bwMode="auto">
              <a:xfrm>
                <a:off x="519" y="316"/>
                <a:ext cx="1245" cy="815"/>
              </a:xfrm>
              <a:custGeom>
                <a:avLst/>
                <a:gdLst>
                  <a:gd name="T0" fmla="*/ 546 w 1245"/>
                  <a:gd name="T1" fmla="*/ 0 h 815"/>
                  <a:gd name="T2" fmla="*/ 0 w 1245"/>
                  <a:gd name="T3" fmla="*/ 551 h 815"/>
                  <a:gd name="T4" fmla="*/ 0 w 1245"/>
                  <a:gd name="T5" fmla="*/ 551 h 815"/>
                  <a:gd name="T6" fmla="*/ 4 w 1245"/>
                  <a:gd name="T7" fmla="*/ 551 h 815"/>
                  <a:gd name="T8" fmla="*/ 0 w 1245"/>
                  <a:gd name="T9" fmla="*/ 555 h 815"/>
                  <a:gd name="T10" fmla="*/ 4 w 1245"/>
                  <a:gd name="T11" fmla="*/ 555 h 815"/>
                  <a:gd name="T12" fmla="*/ 13 w 1245"/>
                  <a:gd name="T13" fmla="*/ 544 h 815"/>
                  <a:gd name="T14" fmla="*/ 551 w 1245"/>
                  <a:gd name="T15" fmla="*/ 4 h 815"/>
                  <a:gd name="T16" fmla="*/ 1245 w 1245"/>
                  <a:gd name="T17" fmla="*/ 815 h 815"/>
                  <a:gd name="T18" fmla="*/ 546 w 1245"/>
                  <a:gd name="T19" fmla="*/ 0 h 815"/>
                  <a:gd name="T20" fmla="*/ 546 w 1245"/>
                  <a:gd name="T21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5" h="815">
                    <a:moveTo>
                      <a:pt x="546" y="0"/>
                    </a:moveTo>
                    <a:lnTo>
                      <a:pt x="0" y="551"/>
                    </a:lnTo>
                    <a:lnTo>
                      <a:pt x="0" y="551"/>
                    </a:lnTo>
                    <a:lnTo>
                      <a:pt x="4" y="551"/>
                    </a:lnTo>
                    <a:lnTo>
                      <a:pt x="0" y="555"/>
                    </a:lnTo>
                    <a:lnTo>
                      <a:pt x="4" y="555"/>
                    </a:lnTo>
                    <a:lnTo>
                      <a:pt x="13" y="544"/>
                    </a:lnTo>
                    <a:lnTo>
                      <a:pt x="551" y="4"/>
                    </a:lnTo>
                    <a:lnTo>
                      <a:pt x="1245" y="815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367"/>
              <p:cNvSpPr>
                <a:spLocks/>
              </p:cNvSpPr>
              <p:nvPr/>
            </p:nvSpPr>
            <p:spPr bwMode="auto">
              <a:xfrm>
                <a:off x="1070" y="3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368"/>
              <p:cNvSpPr>
                <a:spLocks/>
              </p:cNvSpPr>
              <p:nvPr/>
            </p:nvSpPr>
            <p:spPr bwMode="auto">
              <a:xfrm>
                <a:off x="1070" y="3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69"/>
              <p:cNvSpPr>
                <a:spLocks/>
              </p:cNvSpPr>
              <p:nvPr/>
            </p:nvSpPr>
            <p:spPr bwMode="auto">
              <a:xfrm>
                <a:off x="346" y="1591"/>
                <a:ext cx="4" cy="25"/>
              </a:xfrm>
              <a:custGeom>
                <a:avLst/>
                <a:gdLst>
                  <a:gd name="T0" fmla="*/ 4 w 4"/>
                  <a:gd name="T1" fmla="*/ 0 h 25"/>
                  <a:gd name="T2" fmla="*/ 0 w 4"/>
                  <a:gd name="T3" fmla="*/ 25 h 25"/>
                  <a:gd name="T4" fmla="*/ 4 w 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5">
                    <a:moveTo>
                      <a:pt x="4" y="0"/>
                    </a:moveTo>
                    <a:lnTo>
                      <a:pt x="0" y="2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370"/>
              <p:cNvSpPr>
                <a:spLocks/>
              </p:cNvSpPr>
              <p:nvPr/>
            </p:nvSpPr>
            <p:spPr bwMode="auto">
              <a:xfrm>
                <a:off x="346" y="1591"/>
                <a:ext cx="4" cy="25"/>
              </a:xfrm>
              <a:custGeom>
                <a:avLst/>
                <a:gdLst>
                  <a:gd name="T0" fmla="*/ 4 w 4"/>
                  <a:gd name="T1" fmla="*/ 0 h 25"/>
                  <a:gd name="T2" fmla="*/ 0 w 4"/>
                  <a:gd name="T3" fmla="*/ 25 h 25"/>
                  <a:gd name="T4" fmla="*/ 4 w 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5">
                    <a:moveTo>
                      <a:pt x="4" y="0"/>
                    </a:moveTo>
                    <a:lnTo>
                      <a:pt x="0" y="2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371"/>
              <p:cNvSpPr>
                <a:spLocks/>
              </p:cNvSpPr>
              <p:nvPr/>
            </p:nvSpPr>
            <p:spPr bwMode="auto">
              <a:xfrm>
                <a:off x="341" y="16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372"/>
              <p:cNvSpPr>
                <a:spLocks/>
              </p:cNvSpPr>
              <p:nvPr/>
            </p:nvSpPr>
            <p:spPr bwMode="auto">
              <a:xfrm>
                <a:off x="341" y="16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373"/>
              <p:cNvSpPr>
                <a:spLocks/>
              </p:cNvSpPr>
              <p:nvPr/>
            </p:nvSpPr>
            <p:spPr bwMode="auto">
              <a:xfrm>
                <a:off x="185" y="874"/>
                <a:ext cx="330" cy="742"/>
              </a:xfrm>
              <a:custGeom>
                <a:avLst/>
                <a:gdLst>
                  <a:gd name="T0" fmla="*/ 330 w 330"/>
                  <a:gd name="T1" fmla="*/ 0 h 742"/>
                  <a:gd name="T2" fmla="*/ 156 w 330"/>
                  <a:gd name="T3" fmla="*/ 742 h 742"/>
                  <a:gd name="T4" fmla="*/ 63 w 330"/>
                  <a:gd name="T5" fmla="*/ 713 h 742"/>
                  <a:gd name="T6" fmla="*/ 0 w 330"/>
                  <a:gd name="T7" fmla="*/ 691 h 742"/>
                  <a:gd name="T8" fmla="*/ 63 w 330"/>
                  <a:gd name="T9" fmla="*/ 713 h 742"/>
                  <a:gd name="T10" fmla="*/ 0 w 330"/>
                  <a:gd name="T11" fmla="*/ 691 h 742"/>
                  <a:gd name="T12" fmla="*/ 0 w 330"/>
                  <a:gd name="T13" fmla="*/ 695 h 742"/>
                  <a:gd name="T14" fmla="*/ 152 w 330"/>
                  <a:gd name="T15" fmla="*/ 742 h 742"/>
                  <a:gd name="T16" fmla="*/ 152 w 330"/>
                  <a:gd name="T17" fmla="*/ 742 h 742"/>
                  <a:gd name="T18" fmla="*/ 330 w 330"/>
                  <a:gd name="T19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742">
                    <a:moveTo>
                      <a:pt x="330" y="0"/>
                    </a:moveTo>
                    <a:lnTo>
                      <a:pt x="156" y="742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0" y="695"/>
                    </a:lnTo>
                    <a:lnTo>
                      <a:pt x="152" y="742"/>
                    </a:lnTo>
                    <a:lnTo>
                      <a:pt x="152" y="742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374"/>
              <p:cNvSpPr>
                <a:spLocks/>
              </p:cNvSpPr>
              <p:nvPr/>
            </p:nvSpPr>
            <p:spPr bwMode="auto">
              <a:xfrm>
                <a:off x="185" y="874"/>
                <a:ext cx="330" cy="742"/>
              </a:xfrm>
              <a:custGeom>
                <a:avLst/>
                <a:gdLst>
                  <a:gd name="T0" fmla="*/ 330 w 330"/>
                  <a:gd name="T1" fmla="*/ 0 h 742"/>
                  <a:gd name="T2" fmla="*/ 156 w 330"/>
                  <a:gd name="T3" fmla="*/ 742 h 742"/>
                  <a:gd name="T4" fmla="*/ 63 w 330"/>
                  <a:gd name="T5" fmla="*/ 713 h 742"/>
                  <a:gd name="T6" fmla="*/ 0 w 330"/>
                  <a:gd name="T7" fmla="*/ 691 h 742"/>
                  <a:gd name="T8" fmla="*/ 63 w 330"/>
                  <a:gd name="T9" fmla="*/ 713 h 742"/>
                  <a:gd name="T10" fmla="*/ 0 w 330"/>
                  <a:gd name="T11" fmla="*/ 691 h 742"/>
                  <a:gd name="T12" fmla="*/ 0 w 330"/>
                  <a:gd name="T13" fmla="*/ 695 h 742"/>
                  <a:gd name="T14" fmla="*/ 152 w 330"/>
                  <a:gd name="T15" fmla="*/ 742 h 742"/>
                  <a:gd name="T16" fmla="*/ 152 w 330"/>
                  <a:gd name="T17" fmla="*/ 742 h 742"/>
                  <a:gd name="T18" fmla="*/ 330 w 330"/>
                  <a:gd name="T19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742">
                    <a:moveTo>
                      <a:pt x="330" y="0"/>
                    </a:moveTo>
                    <a:lnTo>
                      <a:pt x="156" y="742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63" y="713"/>
                    </a:lnTo>
                    <a:lnTo>
                      <a:pt x="0" y="691"/>
                    </a:lnTo>
                    <a:lnTo>
                      <a:pt x="0" y="695"/>
                    </a:lnTo>
                    <a:lnTo>
                      <a:pt x="152" y="742"/>
                    </a:lnTo>
                    <a:lnTo>
                      <a:pt x="152" y="742"/>
                    </a:lnTo>
                    <a:lnTo>
                      <a:pt x="3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375"/>
              <p:cNvSpPr>
                <a:spLocks/>
              </p:cNvSpPr>
              <p:nvPr/>
            </p:nvSpPr>
            <p:spPr bwMode="auto">
              <a:xfrm>
                <a:off x="519" y="867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376"/>
              <p:cNvSpPr>
                <a:spLocks/>
              </p:cNvSpPr>
              <p:nvPr/>
            </p:nvSpPr>
            <p:spPr bwMode="auto">
              <a:xfrm>
                <a:off x="519" y="867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Line 377"/>
              <p:cNvSpPr>
                <a:spLocks noChangeShapeType="1"/>
              </p:cNvSpPr>
              <p:nvPr/>
            </p:nvSpPr>
            <p:spPr bwMode="auto">
              <a:xfrm>
                <a:off x="185" y="81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Line 378"/>
              <p:cNvSpPr>
                <a:spLocks noChangeShapeType="1"/>
              </p:cNvSpPr>
              <p:nvPr/>
            </p:nvSpPr>
            <p:spPr bwMode="auto">
              <a:xfrm>
                <a:off x="185" y="81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379"/>
              <p:cNvSpPr>
                <a:spLocks/>
              </p:cNvSpPr>
              <p:nvPr/>
            </p:nvSpPr>
            <p:spPr bwMode="auto">
              <a:xfrm>
                <a:off x="185" y="819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0 w 12"/>
                  <a:gd name="T3" fmla="*/ 0 h 4"/>
                  <a:gd name="T4" fmla="*/ 12 w 12"/>
                  <a:gd name="T5" fmla="*/ 4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380"/>
              <p:cNvSpPr>
                <a:spLocks/>
              </p:cNvSpPr>
              <p:nvPr/>
            </p:nvSpPr>
            <p:spPr bwMode="auto">
              <a:xfrm>
                <a:off x="185" y="819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0 w 12"/>
                  <a:gd name="T3" fmla="*/ 0 h 4"/>
                  <a:gd name="T4" fmla="*/ 12 w 12"/>
                  <a:gd name="T5" fmla="*/ 4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381"/>
              <p:cNvSpPr>
                <a:spLocks/>
              </p:cNvSpPr>
              <p:nvPr/>
            </p:nvSpPr>
            <p:spPr bwMode="auto">
              <a:xfrm>
                <a:off x="519" y="871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382"/>
              <p:cNvSpPr>
                <a:spLocks/>
              </p:cNvSpPr>
              <p:nvPr/>
            </p:nvSpPr>
            <p:spPr bwMode="auto">
              <a:xfrm>
                <a:off x="519" y="871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4 w 4"/>
                  <a:gd name="T4" fmla="*/ 4 w 4"/>
                  <a:gd name="T5" fmla="*/ 0 w 4"/>
                  <a:gd name="T6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383"/>
              <p:cNvSpPr>
                <a:spLocks/>
              </p:cNvSpPr>
              <p:nvPr/>
            </p:nvSpPr>
            <p:spPr bwMode="auto">
              <a:xfrm>
                <a:off x="185" y="871"/>
                <a:ext cx="330" cy="231"/>
              </a:xfrm>
              <a:custGeom>
                <a:avLst/>
                <a:gdLst>
                  <a:gd name="T0" fmla="*/ 78 w 78"/>
                  <a:gd name="T1" fmla="*/ 0 h 63"/>
                  <a:gd name="T2" fmla="*/ 0 w 78"/>
                  <a:gd name="T3" fmla="*/ 62 h 63"/>
                  <a:gd name="T4" fmla="*/ 0 w 78"/>
                  <a:gd name="T5" fmla="*/ 63 h 63"/>
                  <a:gd name="T6" fmla="*/ 78 w 78"/>
                  <a:gd name="T7" fmla="*/ 1 h 63"/>
                  <a:gd name="T8" fmla="*/ 78 w 78"/>
                  <a:gd name="T9" fmla="*/ 0 h 63"/>
                  <a:gd name="T10" fmla="*/ 78 w 78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63">
                    <a:moveTo>
                      <a:pt x="78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384"/>
              <p:cNvSpPr>
                <a:spLocks noEditPoints="1"/>
              </p:cNvSpPr>
              <p:nvPr/>
            </p:nvSpPr>
            <p:spPr bwMode="auto">
              <a:xfrm>
                <a:off x="337" y="871"/>
                <a:ext cx="614" cy="852"/>
              </a:xfrm>
              <a:custGeom>
                <a:avLst/>
                <a:gdLst>
                  <a:gd name="T0" fmla="*/ 610 w 614"/>
                  <a:gd name="T1" fmla="*/ 848 h 852"/>
                  <a:gd name="T2" fmla="*/ 305 w 614"/>
                  <a:gd name="T3" fmla="*/ 797 h 852"/>
                  <a:gd name="T4" fmla="*/ 610 w 614"/>
                  <a:gd name="T5" fmla="*/ 848 h 852"/>
                  <a:gd name="T6" fmla="*/ 178 w 614"/>
                  <a:gd name="T7" fmla="*/ 0 h 852"/>
                  <a:gd name="T8" fmla="*/ 178 w 614"/>
                  <a:gd name="T9" fmla="*/ 0 h 852"/>
                  <a:gd name="T10" fmla="*/ 178 w 614"/>
                  <a:gd name="T11" fmla="*/ 3 h 852"/>
                  <a:gd name="T12" fmla="*/ 0 w 614"/>
                  <a:gd name="T13" fmla="*/ 745 h 852"/>
                  <a:gd name="T14" fmla="*/ 0 w 614"/>
                  <a:gd name="T15" fmla="*/ 749 h 852"/>
                  <a:gd name="T16" fmla="*/ 4 w 614"/>
                  <a:gd name="T17" fmla="*/ 749 h 852"/>
                  <a:gd name="T18" fmla="*/ 4 w 614"/>
                  <a:gd name="T19" fmla="*/ 749 h 852"/>
                  <a:gd name="T20" fmla="*/ 4 w 614"/>
                  <a:gd name="T21" fmla="*/ 749 h 852"/>
                  <a:gd name="T22" fmla="*/ 610 w 614"/>
                  <a:gd name="T23" fmla="*/ 848 h 852"/>
                  <a:gd name="T24" fmla="*/ 614 w 614"/>
                  <a:gd name="T25" fmla="*/ 852 h 852"/>
                  <a:gd name="T26" fmla="*/ 614 w 614"/>
                  <a:gd name="T27" fmla="*/ 852 h 852"/>
                  <a:gd name="T28" fmla="*/ 610 w 614"/>
                  <a:gd name="T29" fmla="*/ 848 h 852"/>
                  <a:gd name="T30" fmla="*/ 305 w 614"/>
                  <a:gd name="T31" fmla="*/ 797 h 852"/>
                  <a:gd name="T32" fmla="*/ 9 w 614"/>
                  <a:gd name="T33" fmla="*/ 745 h 852"/>
                  <a:gd name="T34" fmla="*/ 13 w 614"/>
                  <a:gd name="T35" fmla="*/ 720 h 852"/>
                  <a:gd name="T36" fmla="*/ 182 w 614"/>
                  <a:gd name="T37" fmla="*/ 7 h 852"/>
                  <a:gd name="T38" fmla="*/ 182 w 614"/>
                  <a:gd name="T39" fmla="*/ 0 h 852"/>
                  <a:gd name="T40" fmla="*/ 178 w 614"/>
                  <a:gd name="T4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4" h="852">
                    <a:moveTo>
                      <a:pt x="610" y="848"/>
                    </a:moveTo>
                    <a:lnTo>
                      <a:pt x="305" y="797"/>
                    </a:lnTo>
                    <a:lnTo>
                      <a:pt x="610" y="848"/>
                    </a:lnTo>
                    <a:close/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610" y="848"/>
                    </a:lnTo>
                    <a:lnTo>
                      <a:pt x="614" y="852"/>
                    </a:lnTo>
                    <a:lnTo>
                      <a:pt x="614" y="852"/>
                    </a:lnTo>
                    <a:lnTo>
                      <a:pt x="610" y="848"/>
                    </a:lnTo>
                    <a:lnTo>
                      <a:pt x="305" y="797"/>
                    </a:lnTo>
                    <a:lnTo>
                      <a:pt x="9" y="745"/>
                    </a:lnTo>
                    <a:lnTo>
                      <a:pt x="13" y="720"/>
                    </a:lnTo>
                    <a:lnTo>
                      <a:pt x="182" y="7"/>
                    </a:lnTo>
                    <a:lnTo>
                      <a:pt x="182" y="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385"/>
              <p:cNvSpPr>
                <a:spLocks noEditPoints="1"/>
              </p:cNvSpPr>
              <p:nvPr/>
            </p:nvSpPr>
            <p:spPr bwMode="auto">
              <a:xfrm>
                <a:off x="337" y="871"/>
                <a:ext cx="614" cy="852"/>
              </a:xfrm>
              <a:custGeom>
                <a:avLst/>
                <a:gdLst>
                  <a:gd name="T0" fmla="*/ 610 w 614"/>
                  <a:gd name="T1" fmla="*/ 848 h 852"/>
                  <a:gd name="T2" fmla="*/ 305 w 614"/>
                  <a:gd name="T3" fmla="*/ 797 h 852"/>
                  <a:gd name="T4" fmla="*/ 610 w 614"/>
                  <a:gd name="T5" fmla="*/ 848 h 852"/>
                  <a:gd name="T6" fmla="*/ 178 w 614"/>
                  <a:gd name="T7" fmla="*/ 0 h 852"/>
                  <a:gd name="T8" fmla="*/ 178 w 614"/>
                  <a:gd name="T9" fmla="*/ 0 h 852"/>
                  <a:gd name="T10" fmla="*/ 178 w 614"/>
                  <a:gd name="T11" fmla="*/ 3 h 852"/>
                  <a:gd name="T12" fmla="*/ 0 w 614"/>
                  <a:gd name="T13" fmla="*/ 745 h 852"/>
                  <a:gd name="T14" fmla="*/ 0 w 614"/>
                  <a:gd name="T15" fmla="*/ 749 h 852"/>
                  <a:gd name="T16" fmla="*/ 4 w 614"/>
                  <a:gd name="T17" fmla="*/ 749 h 852"/>
                  <a:gd name="T18" fmla="*/ 4 w 614"/>
                  <a:gd name="T19" fmla="*/ 749 h 852"/>
                  <a:gd name="T20" fmla="*/ 4 w 614"/>
                  <a:gd name="T21" fmla="*/ 749 h 852"/>
                  <a:gd name="T22" fmla="*/ 610 w 614"/>
                  <a:gd name="T23" fmla="*/ 848 h 852"/>
                  <a:gd name="T24" fmla="*/ 614 w 614"/>
                  <a:gd name="T25" fmla="*/ 852 h 852"/>
                  <a:gd name="T26" fmla="*/ 614 w 614"/>
                  <a:gd name="T27" fmla="*/ 852 h 852"/>
                  <a:gd name="T28" fmla="*/ 610 w 614"/>
                  <a:gd name="T29" fmla="*/ 848 h 852"/>
                  <a:gd name="T30" fmla="*/ 305 w 614"/>
                  <a:gd name="T31" fmla="*/ 797 h 852"/>
                  <a:gd name="T32" fmla="*/ 9 w 614"/>
                  <a:gd name="T33" fmla="*/ 745 h 852"/>
                  <a:gd name="T34" fmla="*/ 13 w 614"/>
                  <a:gd name="T35" fmla="*/ 720 h 852"/>
                  <a:gd name="T36" fmla="*/ 182 w 614"/>
                  <a:gd name="T37" fmla="*/ 7 h 852"/>
                  <a:gd name="T38" fmla="*/ 182 w 614"/>
                  <a:gd name="T39" fmla="*/ 0 h 852"/>
                  <a:gd name="T40" fmla="*/ 178 w 614"/>
                  <a:gd name="T4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4" h="852">
                    <a:moveTo>
                      <a:pt x="610" y="848"/>
                    </a:moveTo>
                    <a:lnTo>
                      <a:pt x="305" y="797"/>
                    </a:lnTo>
                    <a:lnTo>
                      <a:pt x="610" y="848"/>
                    </a:lnTo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"/>
                    </a:lnTo>
                    <a:lnTo>
                      <a:pt x="0" y="745"/>
                    </a:lnTo>
                    <a:lnTo>
                      <a:pt x="0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4" y="749"/>
                    </a:lnTo>
                    <a:lnTo>
                      <a:pt x="610" y="848"/>
                    </a:lnTo>
                    <a:lnTo>
                      <a:pt x="614" y="852"/>
                    </a:lnTo>
                    <a:lnTo>
                      <a:pt x="614" y="852"/>
                    </a:lnTo>
                    <a:lnTo>
                      <a:pt x="610" y="848"/>
                    </a:lnTo>
                    <a:lnTo>
                      <a:pt x="305" y="797"/>
                    </a:lnTo>
                    <a:lnTo>
                      <a:pt x="9" y="745"/>
                    </a:lnTo>
                    <a:lnTo>
                      <a:pt x="13" y="720"/>
                    </a:lnTo>
                    <a:lnTo>
                      <a:pt x="182" y="7"/>
                    </a:lnTo>
                    <a:lnTo>
                      <a:pt x="182" y="0"/>
                    </a:lnTo>
                    <a:lnTo>
                      <a:pt x="1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386"/>
              <p:cNvSpPr>
                <a:spLocks/>
              </p:cNvSpPr>
              <p:nvPr/>
            </p:nvSpPr>
            <p:spPr bwMode="auto">
              <a:xfrm>
                <a:off x="951" y="171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387"/>
              <p:cNvSpPr>
                <a:spLocks/>
              </p:cNvSpPr>
              <p:nvPr/>
            </p:nvSpPr>
            <p:spPr bwMode="auto">
              <a:xfrm>
                <a:off x="951" y="171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388"/>
              <p:cNvSpPr>
                <a:spLocks/>
              </p:cNvSpPr>
              <p:nvPr/>
            </p:nvSpPr>
            <p:spPr bwMode="auto">
              <a:xfrm>
                <a:off x="185" y="117"/>
                <a:ext cx="334" cy="754"/>
              </a:xfrm>
              <a:custGeom>
                <a:avLst/>
                <a:gdLst>
                  <a:gd name="T0" fmla="*/ 61 w 79"/>
                  <a:gd name="T1" fmla="*/ 0 h 205"/>
                  <a:gd name="T2" fmla="*/ 60 w 79"/>
                  <a:gd name="T3" fmla="*/ 0 h 205"/>
                  <a:gd name="T4" fmla="*/ 60 w 79"/>
                  <a:gd name="T5" fmla="*/ 0 h 205"/>
                  <a:gd name="T6" fmla="*/ 60 w 79"/>
                  <a:gd name="T7" fmla="*/ 0 h 205"/>
                  <a:gd name="T8" fmla="*/ 0 w 79"/>
                  <a:gd name="T9" fmla="*/ 37 h 205"/>
                  <a:gd name="T10" fmla="*/ 0 w 79"/>
                  <a:gd name="T11" fmla="*/ 38 h 205"/>
                  <a:gd name="T12" fmla="*/ 60 w 79"/>
                  <a:gd name="T13" fmla="*/ 1 h 205"/>
                  <a:gd name="T14" fmla="*/ 75 w 79"/>
                  <a:gd name="T15" fmla="*/ 172 h 205"/>
                  <a:gd name="T16" fmla="*/ 78 w 79"/>
                  <a:gd name="T17" fmla="*/ 204 h 205"/>
                  <a:gd name="T18" fmla="*/ 79 w 79"/>
                  <a:gd name="T19" fmla="*/ 205 h 205"/>
                  <a:gd name="T20" fmla="*/ 79 w 79"/>
                  <a:gd name="T21" fmla="*/ 205 h 205"/>
                  <a:gd name="T22" fmla="*/ 79 w 79"/>
                  <a:gd name="T23" fmla="*/ 204 h 205"/>
                  <a:gd name="T24" fmla="*/ 79 w 79"/>
                  <a:gd name="T25" fmla="*/ 204 h 205"/>
                  <a:gd name="T26" fmla="*/ 61 w 79"/>
                  <a:gd name="T27" fmla="*/ 0 h 205"/>
                  <a:gd name="T28" fmla="*/ 61 w 79"/>
                  <a:gd name="T29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205">
                    <a:moveTo>
                      <a:pt x="6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8"/>
                      <a:pt x="0" y="38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75" y="172"/>
                      <a:pt x="75" y="172"/>
                      <a:pt x="75" y="172"/>
                    </a:cubicBezTo>
                    <a:cubicBezTo>
                      <a:pt x="78" y="204"/>
                      <a:pt x="78" y="204"/>
                      <a:pt x="78" y="204"/>
                    </a:cubicBezTo>
                    <a:cubicBezTo>
                      <a:pt x="79" y="205"/>
                      <a:pt x="79" y="205"/>
                      <a:pt x="79" y="205"/>
                    </a:cubicBezTo>
                    <a:cubicBezTo>
                      <a:pt x="79" y="205"/>
                      <a:pt x="79" y="205"/>
                      <a:pt x="79" y="205"/>
                    </a:cubicBezTo>
                    <a:cubicBezTo>
                      <a:pt x="79" y="204"/>
                      <a:pt x="79" y="204"/>
                      <a:pt x="79" y="204"/>
                    </a:cubicBezTo>
                    <a:cubicBezTo>
                      <a:pt x="79" y="204"/>
                      <a:pt x="79" y="204"/>
                      <a:pt x="79" y="20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389"/>
              <p:cNvSpPr>
                <a:spLocks/>
              </p:cNvSpPr>
              <p:nvPr/>
            </p:nvSpPr>
            <p:spPr bwMode="auto">
              <a:xfrm>
                <a:off x="185" y="815"/>
                <a:ext cx="334" cy="56"/>
              </a:xfrm>
              <a:custGeom>
                <a:avLst/>
                <a:gdLst>
                  <a:gd name="T0" fmla="*/ 0 w 334"/>
                  <a:gd name="T1" fmla="*/ 0 h 56"/>
                  <a:gd name="T2" fmla="*/ 0 w 334"/>
                  <a:gd name="T3" fmla="*/ 0 h 56"/>
                  <a:gd name="T4" fmla="*/ 0 w 334"/>
                  <a:gd name="T5" fmla="*/ 4 h 56"/>
                  <a:gd name="T6" fmla="*/ 12 w 334"/>
                  <a:gd name="T7" fmla="*/ 8 h 56"/>
                  <a:gd name="T8" fmla="*/ 330 w 334"/>
                  <a:gd name="T9" fmla="*/ 56 h 56"/>
                  <a:gd name="T10" fmla="*/ 330 w 334"/>
                  <a:gd name="T11" fmla="*/ 56 h 56"/>
                  <a:gd name="T12" fmla="*/ 334 w 334"/>
                  <a:gd name="T13" fmla="*/ 56 h 56"/>
                  <a:gd name="T14" fmla="*/ 330 w 334"/>
                  <a:gd name="T15" fmla="*/ 56 h 56"/>
                  <a:gd name="T16" fmla="*/ 330 w 334"/>
                  <a:gd name="T17" fmla="*/ 52 h 56"/>
                  <a:gd name="T18" fmla="*/ 0 w 334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2" y="8"/>
                    </a:lnTo>
                    <a:lnTo>
                      <a:pt x="330" y="56"/>
                    </a:lnTo>
                    <a:lnTo>
                      <a:pt x="330" y="56"/>
                    </a:lnTo>
                    <a:lnTo>
                      <a:pt x="334" y="56"/>
                    </a:lnTo>
                    <a:lnTo>
                      <a:pt x="330" y="56"/>
                    </a:lnTo>
                    <a:lnTo>
                      <a:pt x="33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390"/>
              <p:cNvSpPr>
                <a:spLocks/>
              </p:cNvSpPr>
              <p:nvPr/>
            </p:nvSpPr>
            <p:spPr bwMode="auto">
              <a:xfrm>
                <a:off x="185" y="815"/>
                <a:ext cx="334" cy="56"/>
              </a:xfrm>
              <a:custGeom>
                <a:avLst/>
                <a:gdLst>
                  <a:gd name="T0" fmla="*/ 0 w 334"/>
                  <a:gd name="T1" fmla="*/ 0 h 56"/>
                  <a:gd name="T2" fmla="*/ 0 w 334"/>
                  <a:gd name="T3" fmla="*/ 0 h 56"/>
                  <a:gd name="T4" fmla="*/ 0 w 334"/>
                  <a:gd name="T5" fmla="*/ 4 h 56"/>
                  <a:gd name="T6" fmla="*/ 12 w 334"/>
                  <a:gd name="T7" fmla="*/ 8 h 56"/>
                  <a:gd name="T8" fmla="*/ 330 w 334"/>
                  <a:gd name="T9" fmla="*/ 56 h 56"/>
                  <a:gd name="T10" fmla="*/ 330 w 334"/>
                  <a:gd name="T11" fmla="*/ 56 h 56"/>
                  <a:gd name="T12" fmla="*/ 334 w 334"/>
                  <a:gd name="T13" fmla="*/ 56 h 56"/>
                  <a:gd name="T14" fmla="*/ 330 w 334"/>
                  <a:gd name="T15" fmla="*/ 56 h 56"/>
                  <a:gd name="T16" fmla="*/ 330 w 334"/>
                  <a:gd name="T17" fmla="*/ 52 h 56"/>
                  <a:gd name="T18" fmla="*/ 0 w 334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2" y="8"/>
                    </a:lnTo>
                    <a:lnTo>
                      <a:pt x="330" y="56"/>
                    </a:lnTo>
                    <a:lnTo>
                      <a:pt x="330" y="56"/>
                    </a:lnTo>
                    <a:lnTo>
                      <a:pt x="334" y="56"/>
                    </a:lnTo>
                    <a:lnTo>
                      <a:pt x="330" y="56"/>
                    </a:lnTo>
                    <a:lnTo>
                      <a:pt x="33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391"/>
              <p:cNvSpPr>
                <a:spLocks noEditPoints="1"/>
              </p:cNvSpPr>
              <p:nvPr/>
            </p:nvSpPr>
            <p:spPr bwMode="auto">
              <a:xfrm>
                <a:off x="515" y="867"/>
                <a:ext cx="1253" cy="856"/>
              </a:xfrm>
              <a:custGeom>
                <a:avLst/>
                <a:gdLst>
                  <a:gd name="T0" fmla="*/ 436 w 1253"/>
                  <a:gd name="T1" fmla="*/ 848 h 856"/>
                  <a:gd name="T2" fmla="*/ 1249 w 1253"/>
                  <a:gd name="T3" fmla="*/ 268 h 856"/>
                  <a:gd name="T4" fmla="*/ 436 w 1253"/>
                  <a:gd name="T5" fmla="*/ 848 h 856"/>
                  <a:gd name="T6" fmla="*/ 436 w 1253"/>
                  <a:gd name="T7" fmla="*/ 848 h 856"/>
                  <a:gd name="T8" fmla="*/ 114 w 1253"/>
                  <a:gd name="T9" fmla="*/ 220 h 856"/>
                  <a:gd name="T10" fmla="*/ 8 w 1253"/>
                  <a:gd name="T11" fmla="*/ 7 h 856"/>
                  <a:gd name="T12" fmla="*/ 1249 w 1253"/>
                  <a:gd name="T13" fmla="*/ 268 h 856"/>
                  <a:gd name="T14" fmla="*/ 436 w 1253"/>
                  <a:gd name="T15" fmla="*/ 848 h 856"/>
                  <a:gd name="T16" fmla="*/ 0 w 1253"/>
                  <a:gd name="T17" fmla="*/ 0 h 856"/>
                  <a:gd name="T18" fmla="*/ 0 w 1253"/>
                  <a:gd name="T19" fmla="*/ 0 h 856"/>
                  <a:gd name="T20" fmla="*/ 0 w 1253"/>
                  <a:gd name="T21" fmla="*/ 4 h 856"/>
                  <a:gd name="T22" fmla="*/ 4 w 1253"/>
                  <a:gd name="T23" fmla="*/ 4 h 856"/>
                  <a:gd name="T24" fmla="*/ 4 w 1253"/>
                  <a:gd name="T25" fmla="*/ 11 h 856"/>
                  <a:gd name="T26" fmla="*/ 432 w 1253"/>
                  <a:gd name="T27" fmla="*/ 852 h 856"/>
                  <a:gd name="T28" fmla="*/ 436 w 1253"/>
                  <a:gd name="T29" fmla="*/ 856 h 856"/>
                  <a:gd name="T30" fmla="*/ 436 w 1253"/>
                  <a:gd name="T31" fmla="*/ 856 h 856"/>
                  <a:gd name="T32" fmla="*/ 436 w 1253"/>
                  <a:gd name="T33" fmla="*/ 856 h 856"/>
                  <a:gd name="T34" fmla="*/ 440 w 1253"/>
                  <a:gd name="T35" fmla="*/ 852 h 856"/>
                  <a:gd name="T36" fmla="*/ 440 w 1253"/>
                  <a:gd name="T37" fmla="*/ 852 h 856"/>
                  <a:gd name="T38" fmla="*/ 440 w 1253"/>
                  <a:gd name="T39" fmla="*/ 852 h 856"/>
                  <a:gd name="T40" fmla="*/ 915 w 1253"/>
                  <a:gd name="T41" fmla="*/ 510 h 856"/>
                  <a:gd name="T42" fmla="*/ 1249 w 1253"/>
                  <a:gd name="T43" fmla="*/ 272 h 856"/>
                  <a:gd name="T44" fmla="*/ 1249 w 1253"/>
                  <a:gd name="T45" fmla="*/ 272 h 856"/>
                  <a:gd name="T46" fmla="*/ 1253 w 1253"/>
                  <a:gd name="T47" fmla="*/ 272 h 856"/>
                  <a:gd name="T48" fmla="*/ 1253 w 1253"/>
                  <a:gd name="T49" fmla="*/ 268 h 856"/>
                  <a:gd name="T50" fmla="*/ 1249 w 1253"/>
                  <a:gd name="T51" fmla="*/ 268 h 856"/>
                  <a:gd name="T52" fmla="*/ 1249 w 1253"/>
                  <a:gd name="T53" fmla="*/ 268 h 856"/>
                  <a:gd name="T54" fmla="*/ 1249 w 1253"/>
                  <a:gd name="T55" fmla="*/ 264 h 856"/>
                  <a:gd name="T56" fmla="*/ 165 w 1253"/>
                  <a:gd name="T57" fmla="*/ 37 h 856"/>
                  <a:gd name="T58" fmla="*/ 8 w 1253"/>
                  <a:gd name="T59" fmla="*/ 4 h 856"/>
                  <a:gd name="T60" fmla="*/ 4 w 1253"/>
                  <a:gd name="T61" fmla="*/ 4 h 856"/>
                  <a:gd name="T62" fmla="*/ 0 w 1253"/>
                  <a:gd name="T63" fmla="*/ 0 h 856"/>
                  <a:gd name="T64" fmla="*/ 0 w 1253"/>
                  <a:gd name="T65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53" h="856">
                    <a:moveTo>
                      <a:pt x="436" y="848"/>
                    </a:moveTo>
                    <a:lnTo>
                      <a:pt x="1249" y="268"/>
                    </a:lnTo>
                    <a:lnTo>
                      <a:pt x="436" y="848"/>
                    </a:lnTo>
                    <a:close/>
                    <a:moveTo>
                      <a:pt x="436" y="848"/>
                    </a:moveTo>
                    <a:lnTo>
                      <a:pt x="114" y="220"/>
                    </a:lnTo>
                    <a:lnTo>
                      <a:pt x="8" y="7"/>
                    </a:lnTo>
                    <a:lnTo>
                      <a:pt x="1249" y="268"/>
                    </a:lnTo>
                    <a:lnTo>
                      <a:pt x="436" y="84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11"/>
                    </a:lnTo>
                    <a:lnTo>
                      <a:pt x="432" y="852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915" y="510"/>
                    </a:lnTo>
                    <a:lnTo>
                      <a:pt x="1249" y="272"/>
                    </a:lnTo>
                    <a:lnTo>
                      <a:pt x="1249" y="272"/>
                    </a:lnTo>
                    <a:lnTo>
                      <a:pt x="1253" y="272"/>
                    </a:lnTo>
                    <a:lnTo>
                      <a:pt x="1253" y="268"/>
                    </a:lnTo>
                    <a:lnTo>
                      <a:pt x="1249" y="268"/>
                    </a:lnTo>
                    <a:lnTo>
                      <a:pt x="1249" y="268"/>
                    </a:lnTo>
                    <a:lnTo>
                      <a:pt x="1249" y="264"/>
                    </a:lnTo>
                    <a:lnTo>
                      <a:pt x="165" y="37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392"/>
              <p:cNvSpPr>
                <a:spLocks noEditPoints="1"/>
              </p:cNvSpPr>
              <p:nvPr/>
            </p:nvSpPr>
            <p:spPr bwMode="auto">
              <a:xfrm>
                <a:off x="515" y="867"/>
                <a:ext cx="1253" cy="856"/>
              </a:xfrm>
              <a:custGeom>
                <a:avLst/>
                <a:gdLst>
                  <a:gd name="T0" fmla="*/ 436 w 1253"/>
                  <a:gd name="T1" fmla="*/ 848 h 856"/>
                  <a:gd name="T2" fmla="*/ 1249 w 1253"/>
                  <a:gd name="T3" fmla="*/ 268 h 856"/>
                  <a:gd name="T4" fmla="*/ 436 w 1253"/>
                  <a:gd name="T5" fmla="*/ 848 h 856"/>
                  <a:gd name="T6" fmla="*/ 436 w 1253"/>
                  <a:gd name="T7" fmla="*/ 848 h 856"/>
                  <a:gd name="T8" fmla="*/ 114 w 1253"/>
                  <a:gd name="T9" fmla="*/ 220 h 856"/>
                  <a:gd name="T10" fmla="*/ 8 w 1253"/>
                  <a:gd name="T11" fmla="*/ 7 h 856"/>
                  <a:gd name="T12" fmla="*/ 1249 w 1253"/>
                  <a:gd name="T13" fmla="*/ 268 h 856"/>
                  <a:gd name="T14" fmla="*/ 436 w 1253"/>
                  <a:gd name="T15" fmla="*/ 848 h 856"/>
                  <a:gd name="T16" fmla="*/ 0 w 1253"/>
                  <a:gd name="T17" fmla="*/ 0 h 856"/>
                  <a:gd name="T18" fmla="*/ 0 w 1253"/>
                  <a:gd name="T19" fmla="*/ 0 h 856"/>
                  <a:gd name="T20" fmla="*/ 0 w 1253"/>
                  <a:gd name="T21" fmla="*/ 4 h 856"/>
                  <a:gd name="T22" fmla="*/ 4 w 1253"/>
                  <a:gd name="T23" fmla="*/ 4 h 856"/>
                  <a:gd name="T24" fmla="*/ 4 w 1253"/>
                  <a:gd name="T25" fmla="*/ 11 h 856"/>
                  <a:gd name="T26" fmla="*/ 432 w 1253"/>
                  <a:gd name="T27" fmla="*/ 852 h 856"/>
                  <a:gd name="T28" fmla="*/ 436 w 1253"/>
                  <a:gd name="T29" fmla="*/ 856 h 856"/>
                  <a:gd name="T30" fmla="*/ 436 w 1253"/>
                  <a:gd name="T31" fmla="*/ 856 h 856"/>
                  <a:gd name="T32" fmla="*/ 436 w 1253"/>
                  <a:gd name="T33" fmla="*/ 856 h 856"/>
                  <a:gd name="T34" fmla="*/ 440 w 1253"/>
                  <a:gd name="T35" fmla="*/ 852 h 856"/>
                  <a:gd name="T36" fmla="*/ 440 w 1253"/>
                  <a:gd name="T37" fmla="*/ 852 h 856"/>
                  <a:gd name="T38" fmla="*/ 440 w 1253"/>
                  <a:gd name="T39" fmla="*/ 852 h 856"/>
                  <a:gd name="T40" fmla="*/ 915 w 1253"/>
                  <a:gd name="T41" fmla="*/ 510 h 856"/>
                  <a:gd name="T42" fmla="*/ 1249 w 1253"/>
                  <a:gd name="T43" fmla="*/ 272 h 856"/>
                  <a:gd name="T44" fmla="*/ 1249 w 1253"/>
                  <a:gd name="T45" fmla="*/ 272 h 856"/>
                  <a:gd name="T46" fmla="*/ 1253 w 1253"/>
                  <a:gd name="T47" fmla="*/ 272 h 856"/>
                  <a:gd name="T48" fmla="*/ 1253 w 1253"/>
                  <a:gd name="T49" fmla="*/ 268 h 856"/>
                  <a:gd name="T50" fmla="*/ 1249 w 1253"/>
                  <a:gd name="T51" fmla="*/ 268 h 856"/>
                  <a:gd name="T52" fmla="*/ 1249 w 1253"/>
                  <a:gd name="T53" fmla="*/ 268 h 856"/>
                  <a:gd name="T54" fmla="*/ 1249 w 1253"/>
                  <a:gd name="T55" fmla="*/ 264 h 856"/>
                  <a:gd name="T56" fmla="*/ 165 w 1253"/>
                  <a:gd name="T57" fmla="*/ 37 h 856"/>
                  <a:gd name="T58" fmla="*/ 8 w 1253"/>
                  <a:gd name="T59" fmla="*/ 4 h 856"/>
                  <a:gd name="T60" fmla="*/ 4 w 1253"/>
                  <a:gd name="T61" fmla="*/ 4 h 856"/>
                  <a:gd name="T62" fmla="*/ 0 w 1253"/>
                  <a:gd name="T63" fmla="*/ 0 h 856"/>
                  <a:gd name="T64" fmla="*/ 0 w 1253"/>
                  <a:gd name="T65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53" h="856">
                    <a:moveTo>
                      <a:pt x="436" y="848"/>
                    </a:moveTo>
                    <a:lnTo>
                      <a:pt x="1249" y="268"/>
                    </a:lnTo>
                    <a:lnTo>
                      <a:pt x="436" y="848"/>
                    </a:lnTo>
                    <a:moveTo>
                      <a:pt x="436" y="848"/>
                    </a:moveTo>
                    <a:lnTo>
                      <a:pt x="114" y="220"/>
                    </a:lnTo>
                    <a:lnTo>
                      <a:pt x="8" y="7"/>
                    </a:lnTo>
                    <a:lnTo>
                      <a:pt x="1249" y="268"/>
                    </a:lnTo>
                    <a:lnTo>
                      <a:pt x="436" y="84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11"/>
                    </a:lnTo>
                    <a:lnTo>
                      <a:pt x="432" y="852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36" y="856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440" y="852"/>
                    </a:lnTo>
                    <a:lnTo>
                      <a:pt x="915" y="510"/>
                    </a:lnTo>
                    <a:lnTo>
                      <a:pt x="1249" y="272"/>
                    </a:lnTo>
                    <a:lnTo>
                      <a:pt x="1249" y="272"/>
                    </a:lnTo>
                    <a:lnTo>
                      <a:pt x="1253" y="272"/>
                    </a:lnTo>
                    <a:lnTo>
                      <a:pt x="1253" y="268"/>
                    </a:lnTo>
                    <a:lnTo>
                      <a:pt x="1249" y="268"/>
                    </a:lnTo>
                    <a:lnTo>
                      <a:pt x="1249" y="268"/>
                    </a:lnTo>
                    <a:lnTo>
                      <a:pt x="1249" y="264"/>
                    </a:lnTo>
                    <a:lnTo>
                      <a:pt x="165" y="37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393"/>
              <p:cNvSpPr>
                <a:spLocks/>
              </p:cNvSpPr>
              <p:nvPr/>
            </p:nvSpPr>
            <p:spPr bwMode="auto">
              <a:xfrm>
                <a:off x="5122" y="3699"/>
                <a:ext cx="512" cy="331"/>
              </a:xfrm>
              <a:custGeom>
                <a:avLst/>
                <a:gdLst>
                  <a:gd name="T0" fmla="*/ 0 w 512"/>
                  <a:gd name="T1" fmla="*/ 0 h 331"/>
                  <a:gd name="T2" fmla="*/ 512 w 512"/>
                  <a:gd name="T3" fmla="*/ 331 h 331"/>
                  <a:gd name="T4" fmla="*/ 512 w 512"/>
                  <a:gd name="T5" fmla="*/ 331 h 331"/>
                  <a:gd name="T6" fmla="*/ 0 w 51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31">
                    <a:moveTo>
                      <a:pt x="0" y="0"/>
                    </a:moveTo>
                    <a:lnTo>
                      <a:pt x="512" y="331"/>
                    </a:lnTo>
                    <a:lnTo>
                      <a:pt x="512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394"/>
              <p:cNvSpPr>
                <a:spLocks/>
              </p:cNvSpPr>
              <p:nvPr/>
            </p:nvSpPr>
            <p:spPr bwMode="auto">
              <a:xfrm>
                <a:off x="5122" y="3699"/>
                <a:ext cx="512" cy="331"/>
              </a:xfrm>
              <a:custGeom>
                <a:avLst/>
                <a:gdLst>
                  <a:gd name="T0" fmla="*/ 0 w 512"/>
                  <a:gd name="T1" fmla="*/ 0 h 331"/>
                  <a:gd name="T2" fmla="*/ 512 w 512"/>
                  <a:gd name="T3" fmla="*/ 331 h 331"/>
                  <a:gd name="T4" fmla="*/ 512 w 512"/>
                  <a:gd name="T5" fmla="*/ 331 h 331"/>
                  <a:gd name="T6" fmla="*/ 0 w 51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31">
                    <a:moveTo>
                      <a:pt x="0" y="0"/>
                    </a:moveTo>
                    <a:lnTo>
                      <a:pt x="512" y="331"/>
                    </a:lnTo>
                    <a:lnTo>
                      <a:pt x="512" y="3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395"/>
              <p:cNvSpPr>
                <a:spLocks/>
              </p:cNvSpPr>
              <p:nvPr/>
            </p:nvSpPr>
            <p:spPr bwMode="auto">
              <a:xfrm>
                <a:off x="4881" y="3185"/>
                <a:ext cx="478" cy="73"/>
              </a:xfrm>
              <a:custGeom>
                <a:avLst/>
                <a:gdLst>
                  <a:gd name="T0" fmla="*/ 478 w 478"/>
                  <a:gd name="T1" fmla="*/ 0 h 73"/>
                  <a:gd name="T2" fmla="*/ 478 w 478"/>
                  <a:gd name="T3" fmla="*/ 0 h 73"/>
                  <a:gd name="T4" fmla="*/ 0 w 478"/>
                  <a:gd name="T5" fmla="*/ 73 h 73"/>
                  <a:gd name="T6" fmla="*/ 478 w 478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8" h="73">
                    <a:moveTo>
                      <a:pt x="478" y="0"/>
                    </a:moveTo>
                    <a:lnTo>
                      <a:pt x="478" y="0"/>
                    </a:lnTo>
                    <a:lnTo>
                      <a:pt x="0" y="73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396"/>
              <p:cNvSpPr>
                <a:spLocks/>
              </p:cNvSpPr>
              <p:nvPr/>
            </p:nvSpPr>
            <p:spPr bwMode="auto">
              <a:xfrm>
                <a:off x="4881" y="3185"/>
                <a:ext cx="478" cy="73"/>
              </a:xfrm>
              <a:custGeom>
                <a:avLst/>
                <a:gdLst>
                  <a:gd name="T0" fmla="*/ 478 w 478"/>
                  <a:gd name="T1" fmla="*/ 0 h 73"/>
                  <a:gd name="T2" fmla="*/ 478 w 478"/>
                  <a:gd name="T3" fmla="*/ 0 h 73"/>
                  <a:gd name="T4" fmla="*/ 0 w 478"/>
                  <a:gd name="T5" fmla="*/ 73 h 73"/>
                  <a:gd name="T6" fmla="*/ 478 w 478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8" h="73">
                    <a:moveTo>
                      <a:pt x="478" y="0"/>
                    </a:moveTo>
                    <a:lnTo>
                      <a:pt x="478" y="0"/>
                    </a:lnTo>
                    <a:lnTo>
                      <a:pt x="0" y="73"/>
                    </a:lnTo>
                    <a:lnTo>
                      <a:pt x="4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397"/>
              <p:cNvSpPr>
                <a:spLocks/>
              </p:cNvSpPr>
              <p:nvPr/>
            </p:nvSpPr>
            <p:spPr bwMode="auto">
              <a:xfrm>
                <a:off x="5639" y="403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4 w 4"/>
                  <a:gd name="T7" fmla="*/ 4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398"/>
              <p:cNvSpPr>
                <a:spLocks/>
              </p:cNvSpPr>
              <p:nvPr/>
            </p:nvSpPr>
            <p:spPr bwMode="auto">
              <a:xfrm>
                <a:off x="5639" y="403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4 w 4"/>
                  <a:gd name="T7" fmla="*/ 4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399"/>
              <p:cNvSpPr>
                <a:spLocks/>
              </p:cNvSpPr>
              <p:nvPr/>
            </p:nvSpPr>
            <p:spPr bwMode="auto">
              <a:xfrm>
                <a:off x="5363" y="3189"/>
                <a:ext cx="81" cy="257"/>
              </a:xfrm>
              <a:custGeom>
                <a:avLst/>
                <a:gdLst>
                  <a:gd name="T0" fmla="*/ 0 w 81"/>
                  <a:gd name="T1" fmla="*/ 0 h 257"/>
                  <a:gd name="T2" fmla="*/ 0 w 81"/>
                  <a:gd name="T3" fmla="*/ 0 h 257"/>
                  <a:gd name="T4" fmla="*/ 0 w 81"/>
                  <a:gd name="T5" fmla="*/ 0 h 257"/>
                  <a:gd name="T6" fmla="*/ 81 w 81"/>
                  <a:gd name="T7" fmla="*/ 257 h 257"/>
                  <a:gd name="T8" fmla="*/ 0 w 81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5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1" y="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400"/>
              <p:cNvSpPr>
                <a:spLocks/>
              </p:cNvSpPr>
              <p:nvPr/>
            </p:nvSpPr>
            <p:spPr bwMode="auto">
              <a:xfrm>
                <a:off x="5363" y="3189"/>
                <a:ext cx="81" cy="257"/>
              </a:xfrm>
              <a:custGeom>
                <a:avLst/>
                <a:gdLst>
                  <a:gd name="T0" fmla="*/ 0 w 81"/>
                  <a:gd name="T1" fmla="*/ 0 h 257"/>
                  <a:gd name="T2" fmla="*/ 0 w 81"/>
                  <a:gd name="T3" fmla="*/ 0 h 257"/>
                  <a:gd name="T4" fmla="*/ 0 w 81"/>
                  <a:gd name="T5" fmla="*/ 0 h 257"/>
                  <a:gd name="T6" fmla="*/ 81 w 81"/>
                  <a:gd name="T7" fmla="*/ 257 h 257"/>
                  <a:gd name="T8" fmla="*/ 0 w 81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5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1" y="25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401"/>
              <p:cNvSpPr>
                <a:spLocks/>
              </p:cNvSpPr>
              <p:nvPr/>
            </p:nvSpPr>
            <p:spPr bwMode="auto">
              <a:xfrm>
                <a:off x="4517" y="3310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0 w 4"/>
                  <a:gd name="T5" fmla="*/ 3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0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402"/>
              <p:cNvSpPr>
                <a:spLocks/>
              </p:cNvSpPr>
              <p:nvPr/>
            </p:nvSpPr>
            <p:spPr bwMode="auto">
              <a:xfrm>
                <a:off x="4517" y="3310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0 w 4"/>
                  <a:gd name="T5" fmla="*/ 3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0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403"/>
              <p:cNvSpPr>
                <a:spLocks noEditPoints="1"/>
              </p:cNvSpPr>
              <p:nvPr/>
            </p:nvSpPr>
            <p:spPr bwMode="auto">
              <a:xfrm>
                <a:off x="5363" y="3185"/>
                <a:ext cx="860" cy="848"/>
              </a:xfrm>
              <a:custGeom>
                <a:avLst/>
                <a:gdLst>
                  <a:gd name="T0" fmla="*/ 5 w 860"/>
                  <a:gd name="T1" fmla="*/ 7 h 848"/>
                  <a:gd name="T2" fmla="*/ 5 w 860"/>
                  <a:gd name="T3" fmla="*/ 7 h 848"/>
                  <a:gd name="T4" fmla="*/ 852 w 860"/>
                  <a:gd name="T5" fmla="*/ 573 h 848"/>
                  <a:gd name="T6" fmla="*/ 852 w 860"/>
                  <a:gd name="T7" fmla="*/ 573 h 848"/>
                  <a:gd name="T8" fmla="*/ 276 w 860"/>
                  <a:gd name="T9" fmla="*/ 845 h 848"/>
                  <a:gd name="T10" fmla="*/ 5 w 860"/>
                  <a:gd name="T11" fmla="*/ 7 h 848"/>
                  <a:gd name="T12" fmla="*/ 5 w 860"/>
                  <a:gd name="T13" fmla="*/ 7 h 848"/>
                  <a:gd name="T14" fmla="*/ 0 w 860"/>
                  <a:gd name="T15" fmla="*/ 0 h 848"/>
                  <a:gd name="T16" fmla="*/ 0 w 860"/>
                  <a:gd name="T17" fmla="*/ 0 h 848"/>
                  <a:gd name="T18" fmla="*/ 5 w 860"/>
                  <a:gd name="T19" fmla="*/ 4 h 848"/>
                  <a:gd name="T20" fmla="*/ 0 w 860"/>
                  <a:gd name="T21" fmla="*/ 4 h 848"/>
                  <a:gd name="T22" fmla="*/ 5 w 860"/>
                  <a:gd name="T23" fmla="*/ 7 h 848"/>
                  <a:gd name="T24" fmla="*/ 0 w 860"/>
                  <a:gd name="T25" fmla="*/ 4 h 848"/>
                  <a:gd name="T26" fmla="*/ 0 w 860"/>
                  <a:gd name="T27" fmla="*/ 4 h 848"/>
                  <a:gd name="T28" fmla="*/ 81 w 860"/>
                  <a:gd name="T29" fmla="*/ 261 h 848"/>
                  <a:gd name="T30" fmla="*/ 271 w 860"/>
                  <a:gd name="T31" fmla="*/ 841 h 848"/>
                  <a:gd name="T32" fmla="*/ 271 w 860"/>
                  <a:gd name="T33" fmla="*/ 841 h 848"/>
                  <a:gd name="T34" fmla="*/ 280 w 860"/>
                  <a:gd name="T35" fmla="*/ 848 h 848"/>
                  <a:gd name="T36" fmla="*/ 276 w 860"/>
                  <a:gd name="T37" fmla="*/ 848 h 848"/>
                  <a:gd name="T38" fmla="*/ 276 w 860"/>
                  <a:gd name="T39" fmla="*/ 848 h 848"/>
                  <a:gd name="T40" fmla="*/ 856 w 860"/>
                  <a:gd name="T41" fmla="*/ 577 h 848"/>
                  <a:gd name="T42" fmla="*/ 856 w 860"/>
                  <a:gd name="T43" fmla="*/ 577 h 848"/>
                  <a:gd name="T44" fmla="*/ 860 w 860"/>
                  <a:gd name="T45" fmla="*/ 577 h 848"/>
                  <a:gd name="T46" fmla="*/ 856 w 860"/>
                  <a:gd name="T47" fmla="*/ 573 h 848"/>
                  <a:gd name="T48" fmla="*/ 5 w 860"/>
                  <a:gd name="T49" fmla="*/ 4 h 848"/>
                  <a:gd name="T50" fmla="*/ 0 w 860"/>
                  <a:gd name="T51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0" h="848">
                    <a:moveTo>
                      <a:pt x="5" y="7"/>
                    </a:moveTo>
                    <a:lnTo>
                      <a:pt x="5" y="7"/>
                    </a:lnTo>
                    <a:lnTo>
                      <a:pt x="852" y="573"/>
                    </a:lnTo>
                    <a:lnTo>
                      <a:pt x="852" y="573"/>
                    </a:lnTo>
                    <a:lnTo>
                      <a:pt x="276" y="845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1" y="261"/>
                    </a:lnTo>
                    <a:lnTo>
                      <a:pt x="271" y="841"/>
                    </a:lnTo>
                    <a:lnTo>
                      <a:pt x="271" y="841"/>
                    </a:lnTo>
                    <a:lnTo>
                      <a:pt x="280" y="848"/>
                    </a:lnTo>
                    <a:lnTo>
                      <a:pt x="276" y="848"/>
                    </a:lnTo>
                    <a:lnTo>
                      <a:pt x="276" y="848"/>
                    </a:lnTo>
                    <a:lnTo>
                      <a:pt x="856" y="577"/>
                    </a:lnTo>
                    <a:lnTo>
                      <a:pt x="856" y="577"/>
                    </a:lnTo>
                    <a:lnTo>
                      <a:pt x="860" y="577"/>
                    </a:lnTo>
                    <a:lnTo>
                      <a:pt x="856" y="573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404"/>
              <p:cNvSpPr>
                <a:spLocks noEditPoints="1"/>
              </p:cNvSpPr>
              <p:nvPr/>
            </p:nvSpPr>
            <p:spPr bwMode="auto">
              <a:xfrm>
                <a:off x="5363" y="3185"/>
                <a:ext cx="860" cy="848"/>
              </a:xfrm>
              <a:custGeom>
                <a:avLst/>
                <a:gdLst>
                  <a:gd name="T0" fmla="*/ 5 w 860"/>
                  <a:gd name="T1" fmla="*/ 7 h 848"/>
                  <a:gd name="T2" fmla="*/ 5 w 860"/>
                  <a:gd name="T3" fmla="*/ 7 h 848"/>
                  <a:gd name="T4" fmla="*/ 852 w 860"/>
                  <a:gd name="T5" fmla="*/ 573 h 848"/>
                  <a:gd name="T6" fmla="*/ 852 w 860"/>
                  <a:gd name="T7" fmla="*/ 573 h 848"/>
                  <a:gd name="T8" fmla="*/ 276 w 860"/>
                  <a:gd name="T9" fmla="*/ 845 h 848"/>
                  <a:gd name="T10" fmla="*/ 5 w 860"/>
                  <a:gd name="T11" fmla="*/ 7 h 848"/>
                  <a:gd name="T12" fmla="*/ 5 w 860"/>
                  <a:gd name="T13" fmla="*/ 7 h 848"/>
                  <a:gd name="T14" fmla="*/ 0 w 860"/>
                  <a:gd name="T15" fmla="*/ 0 h 848"/>
                  <a:gd name="T16" fmla="*/ 0 w 860"/>
                  <a:gd name="T17" fmla="*/ 0 h 848"/>
                  <a:gd name="T18" fmla="*/ 5 w 860"/>
                  <a:gd name="T19" fmla="*/ 4 h 848"/>
                  <a:gd name="T20" fmla="*/ 0 w 860"/>
                  <a:gd name="T21" fmla="*/ 4 h 848"/>
                  <a:gd name="T22" fmla="*/ 5 w 860"/>
                  <a:gd name="T23" fmla="*/ 7 h 848"/>
                  <a:gd name="T24" fmla="*/ 0 w 860"/>
                  <a:gd name="T25" fmla="*/ 4 h 848"/>
                  <a:gd name="T26" fmla="*/ 0 w 860"/>
                  <a:gd name="T27" fmla="*/ 4 h 848"/>
                  <a:gd name="T28" fmla="*/ 81 w 860"/>
                  <a:gd name="T29" fmla="*/ 261 h 848"/>
                  <a:gd name="T30" fmla="*/ 271 w 860"/>
                  <a:gd name="T31" fmla="*/ 841 h 848"/>
                  <a:gd name="T32" fmla="*/ 271 w 860"/>
                  <a:gd name="T33" fmla="*/ 841 h 848"/>
                  <a:gd name="T34" fmla="*/ 280 w 860"/>
                  <a:gd name="T35" fmla="*/ 848 h 848"/>
                  <a:gd name="T36" fmla="*/ 276 w 860"/>
                  <a:gd name="T37" fmla="*/ 848 h 848"/>
                  <a:gd name="T38" fmla="*/ 276 w 860"/>
                  <a:gd name="T39" fmla="*/ 848 h 848"/>
                  <a:gd name="T40" fmla="*/ 856 w 860"/>
                  <a:gd name="T41" fmla="*/ 577 h 848"/>
                  <a:gd name="T42" fmla="*/ 856 w 860"/>
                  <a:gd name="T43" fmla="*/ 577 h 848"/>
                  <a:gd name="T44" fmla="*/ 860 w 860"/>
                  <a:gd name="T45" fmla="*/ 577 h 848"/>
                  <a:gd name="T46" fmla="*/ 856 w 860"/>
                  <a:gd name="T47" fmla="*/ 573 h 848"/>
                  <a:gd name="T48" fmla="*/ 5 w 860"/>
                  <a:gd name="T49" fmla="*/ 4 h 848"/>
                  <a:gd name="T50" fmla="*/ 0 w 860"/>
                  <a:gd name="T51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0" h="848">
                    <a:moveTo>
                      <a:pt x="5" y="7"/>
                    </a:moveTo>
                    <a:lnTo>
                      <a:pt x="5" y="7"/>
                    </a:lnTo>
                    <a:lnTo>
                      <a:pt x="852" y="573"/>
                    </a:lnTo>
                    <a:lnTo>
                      <a:pt x="852" y="573"/>
                    </a:lnTo>
                    <a:lnTo>
                      <a:pt x="276" y="845"/>
                    </a:lnTo>
                    <a:lnTo>
                      <a:pt x="5" y="7"/>
                    </a:lnTo>
                    <a:lnTo>
                      <a:pt x="5" y="7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1" y="261"/>
                    </a:lnTo>
                    <a:lnTo>
                      <a:pt x="271" y="841"/>
                    </a:lnTo>
                    <a:lnTo>
                      <a:pt x="271" y="841"/>
                    </a:lnTo>
                    <a:lnTo>
                      <a:pt x="280" y="848"/>
                    </a:lnTo>
                    <a:lnTo>
                      <a:pt x="276" y="848"/>
                    </a:lnTo>
                    <a:lnTo>
                      <a:pt x="276" y="848"/>
                    </a:lnTo>
                    <a:lnTo>
                      <a:pt x="856" y="577"/>
                    </a:lnTo>
                    <a:lnTo>
                      <a:pt x="856" y="577"/>
                    </a:lnTo>
                    <a:lnTo>
                      <a:pt x="860" y="577"/>
                    </a:lnTo>
                    <a:lnTo>
                      <a:pt x="856" y="573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405"/>
              <p:cNvSpPr>
                <a:spLocks noEditPoints="1"/>
              </p:cNvSpPr>
              <p:nvPr/>
            </p:nvSpPr>
            <p:spPr bwMode="auto">
              <a:xfrm>
                <a:off x="4521" y="3313"/>
                <a:ext cx="1122" cy="1007"/>
              </a:xfrm>
              <a:custGeom>
                <a:avLst/>
                <a:gdLst>
                  <a:gd name="T0" fmla="*/ 571 w 1122"/>
                  <a:gd name="T1" fmla="*/ 1003 h 1007"/>
                  <a:gd name="T2" fmla="*/ 4 w 1122"/>
                  <a:gd name="T3" fmla="*/ 4 h 1007"/>
                  <a:gd name="T4" fmla="*/ 601 w 1122"/>
                  <a:gd name="T5" fmla="*/ 386 h 1007"/>
                  <a:gd name="T6" fmla="*/ 1113 w 1122"/>
                  <a:gd name="T7" fmla="*/ 717 h 1007"/>
                  <a:gd name="T8" fmla="*/ 1113 w 1122"/>
                  <a:gd name="T9" fmla="*/ 717 h 1007"/>
                  <a:gd name="T10" fmla="*/ 571 w 1122"/>
                  <a:gd name="T11" fmla="*/ 1003 h 1007"/>
                  <a:gd name="T12" fmla="*/ 4 w 1122"/>
                  <a:gd name="T13" fmla="*/ 0 h 1007"/>
                  <a:gd name="T14" fmla="*/ 4 w 1122"/>
                  <a:gd name="T15" fmla="*/ 0 h 1007"/>
                  <a:gd name="T16" fmla="*/ 4 w 1122"/>
                  <a:gd name="T17" fmla="*/ 4 h 1007"/>
                  <a:gd name="T18" fmla="*/ 0 w 1122"/>
                  <a:gd name="T19" fmla="*/ 0 h 1007"/>
                  <a:gd name="T20" fmla="*/ 0 w 1122"/>
                  <a:gd name="T21" fmla="*/ 0 h 1007"/>
                  <a:gd name="T22" fmla="*/ 0 w 1122"/>
                  <a:gd name="T23" fmla="*/ 4 h 1007"/>
                  <a:gd name="T24" fmla="*/ 364 w 1122"/>
                  <a:gd name="T25" fmla="*/ 647 h 1007"/>
                  <a:gd name="T26" fmla="*/ 563 w 1122"/>
                  <a:gd name="T27" fmla="*/ 1003 h 1007"/>
                  <a:gd name="T28" fmla="*/ 567 w 1122"/>
                  <a:gd name="T29" fmla="*/ 1007 h 1007"/>
                  <a:gd name="T30" fmla="*/ 567 w 1122"/>
                  <a:gd name="T31" fmla="*/ 1007 h 1007"/>
                  <a:gd name="T32" fmla="*/ 571 w 1122"/>
                  <a:gd name="T33" fmla="*/ 1007 h 1007"/>
                  <a:gd name="T34" fmla="*/ 571 w 1122"/>
                  <a:gd name="T35" fmla="*/ 1007 h 1007"/>
                  <a:gd name="T36" fmla="*/ 571 w 1122"/>
                  <a:gd name="T37" fmla="*/ 1007 h 1007"/>
                  <a:gd name="T38" fmla="*/ 1118 w 1122"/>
                  <a:gd name="T39" fmla="*/ 720 h 1007"/>
                  <a:gd name="T40" fmla="*/ 1118 w 1122"/>
                  <a:gd name="T41" fmla="*/ 720 h 1007"/>
                  <a:gd name="T42" fmla="*/ 1122 w 1122"/>
                  <a:gd name="T43" fmla="*/ 720 h 1007"/>
                  <a:gd name="T44" fmla="*/ 1113 w 1122"/>
                  <a:gd name="T45" fmla="*/ 713 h 1007"/>
                  <a:gd name="T46" fmla="*/ 173 w 1122"/>
                  <a:gd name="T47" fmla="*/ 107 h 1007"/>
                  <a:gd name="T48" fmla="*/ 4 w 1122"/>
                  <a:gd name="T49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2" h="1007">
                    <a:moveTo>
                      <a:pt x="571" y="1003"/>
                    </a:moveTo>
                    <a:lnTo>
                      <a:pt x="4" y="4"/>
                    </a:lnTo>
                    <a:lnTo>
                      <a:pt x="601" y="386"/>
                    </a:lnTo>
                    <a:lnTo>
                      <a:pt x="1113" y="717"/>
                    </a:lnTo>
                    <a:lnTo>
                      <a:pt x="1113" y="717"/>
                    </a:lnTo>
                    <a:lnTo>
                      <a:pt x="571" y="1003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364" y="647"/>
                    </a:lnTo>
                    <a:lnTo>
                      <a:pt x="563" y="1003"/>
                    </a:lnTo>
                    <a:lnTo>
                      <a:pt x="567" y="1007"/>
                    </a:lnTo>
                    <a:lnTo>
                      <a:pt x="567" y="1007"/>
                    </a:lnTo>
                    <a:lnTo>
                      <a:pt x="571" y="1007"/>
                    </a:lnTo>
                    <a:lnTo>
                      <a:pt x="571" y="1007"/>
                    </a:lnTo>
                    <a:lnTo>
                      <a:pt x="571" y="1007"/>
                    </a:lnTo>
                    <a:lnTo>
                      <a:pt x="1118" y="720"/>
                    </a:lnTo>
                    <a:lnTo>
                      <a:pt x="1118" y="720"/>
                    </a:lnTo>
                    <a:lnTo>
                      <a:pt x="1122" y="720"/>
                    </a:lnTo>
                    <a:lnTo>
                      <a:pt x="1113" y="713"/>
                    </a:lnTo>
                    <a:lnTo>
                      <a:pt x="173" y="10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407"/>
            <p:cNvSpPr>
              <a:spLocks noEditPoints="1"/>
            </p:cNvSpPr>
            <p:nvPr/>
          </p:nvSpPr>
          <p:spPr bwMode="auto">
            <a:xfrm>
              <a:off x="4521" y="3313"/>
              <a:ext cx="1122" cy="1007"/>
            </a:xfrm>
            <a:custGeom>
              <a:avLst/>
              <a:gdLst>
                <a:gd name="T0" fmla="*/ 571 w 1122"/>
                <a:gd name="T1" fmla="*/ 1003 h 1007"/>
                <a:gd name="T2" fmla="*/ 4 w 1122"/>
                <a:gd name="T3" fmla="*/ 4 h 1007"/>
                <a:gd name="T4" fmla="*/ 601 w 1122"/>
                <a:gd name="T5" fmla="*/ 386 h 1007"/>
                <a:gd name="T6" fmla="*/ 1113 w 1122"/>
                <a:gd name="T7" fmla="*/ 717 h 1007"/>
                <a:gd name="T8" fmla="*/ 1113 w 1122"/>
                <a:gd name="T9" fmla="*/ 717 h 1007"/>
                <a:gd name="T10" fmla="*/ 571 w 1122"/>
                <a:gd name="T11" fmla="*/ 1003 h 1007"/>
                <a:gd name="T12" fmla="*/ 4 w 1122"/>
                <a:gd name="T13" fmla="*/ 0 h 1007"/>
                <a:gd name="T14" fmla="*/ 4 w 1122"/>
                <a:gd name="T15" fmla="*/ 0 h 1007"/>
                <a:gd name="T16" fmla="*/ 4 w 1122"/>
                <a:gd name="T17" fmla="*/ 4 h 1007"/>
                <a:gd name="T18" fmla="*/ 0 w 1122"/>
                <a:gd name="T19" fmla="*/ 0 h 1007"/>
                <a:gd name="T20" fmla="*/ 0 w 1122"/>
                <a:gd name="T21" fmla="*/ 0 h 1007"/>
                <a:gd name="T22" fmla="*/ 0 w 1122"/>
                <a:gd name="T23" fmla="*/ 4 h 1007"/>
                <a:gd name="T24" fmla="*/ 364 w 1122"/>
                <a:gd name="T25" fmla="*/ 647 h 1007"/>
                <a:gd name="T26" fmla="*/ 563 w 1122"/>
                <a:gd name="T27" fmla="*/ 1003 h 1007"/>
                <a:gd name="T28" fmla="*/ 567 w 1122"/>
                <a:gd name="T29" fmla="*/ 1007 h 1007"/>
                <a:gd name="T30" fmla="*/ 567 w 1122"/>
                <a:gd name="T31" fmla="*/ 1007 h 1007"/>
                <a:gd name="T32" fmla="*/ 571 w 1122"/>
                <a:gd name="T33" fmla="*/ 1007 h 1007"/>
                <a:gd name="T34" fmla="*/ 571 w 1122"/>
                <a:gd name="T35" fmla="*/ 1007 h 1007"/>
                <a:gd name="T36" fmla="*/ 571 w 1122"/>
                <a:gd name="T37" fmla="*/ 1007 h 1007"/>
                <a:gd name="T38" fmla="*/ 1118 w 1122"/>
                <a:gd name="T39" fmla="*/ 720 h 1007"/>
                <a:gd name="T40" fmla="*/ 1118 w 1122"/>
                <a:gd name="T41" fmla="*/ 720 h 1007"/>
                <a:gd name="T42" fmla="*/ 1122 w 1122"/>
                <a:gd name="T43" fmla="*/ 720 h 1007"/>
                <a:gd name="T44" fmla="*/ 1113 w 1122"/>
                <a:gd name="T45" fmla="*/ 713 h 1007"/>
                <a:gd name="T46" fmla="*/ 173 w 1122"/>
                <a:gd name="T47" fmla="*/ 107 h 1007"/>
                <a:gd name="T48" fmla="*/ 4 w 1122"/>
                <a:gd name="T49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2" h="1007">
                  <a:moveTo>
                    <a:pt x="571" y="1003"/>
                  </a:moveTo>
                  <a:lnTo>
                    <a:pt x="4" y="4"/>
                  </a:lnTo>
                  <a:lnTo>
                    <a:pt x="601" y="386"/>
                  </a:lnTo>
                  <a:lnTo>
                    <a:pt x="1113" y="717"/>
                  </a:lnTo>
                  <a:lnTo>
                    <a:pt x="1113" y="717"/>
                  </a:lnTo>
                  <a:lnTo>
                    <a:pt x="571" y="1003"/>
                  </a:lnTo>
                  <a:moveTo>
                    <a:pt x="4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364" y="647"/>
                  </a:lnTo>
                  <a:lnTo>
                    <a:pt x="563" y="1003"/>
                  </a:lnTo>
                  <a:lnTo>
                    <a:pt x="567" y="1007"/>
                  </a:lnTo>
                  <a:lnTo>
                    <a:pt x="567" y="1007"/>
                  </a:lnTo>
                  <a:lnTo>
                    <a:pt x="571" y="1007"/>
                  </a:lnTo>
                  <a:lnTo>
                    <a:pt x="571" y="1007"/>
                  </a:lnTo>
                  <a:lnTo>
                    <a:pt x="571" y="1007"/>
                  </a:lnTo>
                  <a:lnTo>
                    <a:pt x="1118" y="720"/>
                  </a:lnTo>
                  <a:lnTo>
                    <a:pt x="1118" y="720"/>
                  </a:lnTo>
                  <a:lnTo>
                    <a:pt x="1122" y="720"/>
                  </a:lnTo>
                  <a:lnTo>
                    <a:pt x="1113" y="713"/>
                  </a:lnTo>
                  <a:lnTo>
                    <a:pt x="173" y="107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408"/>
            <p:cNvSpPr>
              <a:spLocks/>
            </p:cNvSpPr>
            <p:nvPr/>
          </p:nvSpPr>
          <p:spPr bwMode="auto">
            <a:xfrm>
              <a:off x="7375" y="309"/>
              <a:ext cx="8" cy="22"/>
            </a:xfrm>
            <a:custGeom>
              <a:avLst/>
              <a:gdLst>
                <a:gd name="T0" fmla="*/ 0 w 8"/>
                <a:gd name="T1" fmla="*/ 0 h 22"/>
                <a:gd name="T2" fmla="*/ 8 w 8"/>
                <a:gd name="T3" fmla="*/ 22 h 22"/>
                <a:gd name="T4" fmla="*/ 0 w 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409"/>
            <p:cNvSpPr>
              <a:spLocks/>
            </p:cNvSpPr>
            <p:nvPr/>
          </p:nvSpPr>
          <p:spPr bwMode="auto">
            <a:xfrm>
              <a:off x="7375" y="309"/>
              <a:ext cx="8" cy="22"/>
            </a:xfrm>
            <a:custGeom>
              <a:avLst/>
              <a:gdLst>
                <a:gd name="T0" fmla="*/ 0 w 8"/>
                <a:gd name="T1" fmla="*/ 0 h 22"/>
                <a:gd name="T2" fmla="*/ 8 w 8"/>
                <a:gd name="T3" fmla="*/ 22 h 22"/>
                <a:gd name="T4" fmla="*/ 0 w 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8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10"/>
            <p:cNvSpPr>
              <a:spLocks/>
            </p:cNvSpPr>
            <p:nvPr/>
          </p:nvSpPr>
          <p:spPr bwMode="auto">
            <a:xfrm>
              <a:off x="6841" y="720"/>
              <a:ext cx="5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0 w 5"/>
                <a:gd name="T4" fmla="*/ 0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11"/>
            <p:cNvSpPr>
              <a:spLocks/>
            </p:cNvSpPr>
            <p:nvPr/>
          </p:nvSpPr>
          <p:spPr bwMode="auto">
            <a:xfrm>
              <a:off x="6841" y="720"/>
              <a:ext cx="5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0 w 5"/>
                <a:gd name="T4" fmla="*/ 0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2"/>
            <p:cNvSpPr>
              <a:spLocks/>
            </p:cNvSpPr>
            <p:nvPr/>
          </p:nvSpPr>
          <p:spPr bwMode="auto">
            <a:xfrm>
              <a:off x="6850" y="305"/>
              <a:ext cx="533" cy="544"/>
            </a:xfrm>
            <a:custGeom>
              <a:avLst/>
              <a:gdLst>
                <a:gd name="T0" fmla="*/ 525 w 533"/>
                <a:gd name="T1" fmla="*/ 0 h 544"/>
                <a:gd name="T2" fmla="*/ 0 w 533"/>
                <a:gd name="T3" fmla="*/ 415 h 544"/>
                <a:gd name="T4" fmla="*/ 0 w 533"/>
                <a:gd name="T5" fmla="*/ 419 h 544"/>
                <a:gd name="T6" fmla="*/ 533 w 533"/>
                <a:gd name="T7" fmla="*/ 544 h 544"/>
                <a:gd name="T8" fmla="*/ 533 w 533"/>
                <a:gd name="T9" fmla="*/ 540 h 544"/>
                <a:gd name="T10" fmla="*/ 0 w 533"/>
                <a:gd name="T11" fmla="*/ 415 h 544"/>
                <a:gd name="T12" fmla="*/ 525 w 533"/>
                <a:gd name="T1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544">
                  <a:moveTo>
                    <a:pt x="525" y="0"/>
                  </a:moveTo>
                  <a:lnTo>
                    <a:pt x="0" y="415"/>
                  </a:lnTo>
                  <a:lnTo>
                    <a:pt x="0" y="419"/>
                  </a:lnTo>
                  <a:lnTo>
                    <a:pt x="533" y="544"/>
                  </a:lnTo>
                  <a:lnTo>
                    <a:pt x="533" y="540"/>
                  </a:lnTo>
                  <a:lnTo>
                    <a:pt x="0" y="41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3"/>
            <p:cNvSpPr>
              <a:spLocks/>
            </p:cNvSpPr>
            <p:nvPr/>
          </p:nvSpPr>
          <p:spPr bwMode="auto">
            <a:xfrm>
              <a:off x="6850" y="305"/>
              <a:ext cx="533" cy="544"/>
            </a:xfrm>
            <a:custGeom>
              <a:avLst/>
              <a:gdLst>
                <a:gd name="T0" fmla="*/ 525 w 533"/>
                <a:gd name="T1" fmla="*/ 0 h 544"/>
                <a:gd name="T2" fmla="*/ 0 w 533"/>
                <a:gd name="T3" fmla="*/ 415 h 544"/>
                <a:gd name="T4" fmla="*/ 0 w 533"/>
                <a:gd name="T5" fmla="*/ 419 h 544"/>
                <a:gd name="T6" fmla="*/ 533 w 533"/>
                <a:gd name="T7" fmla="*/ 544 h 544"/>
                <a:gd name="T8" fmla="*/ 533 w 533"/>
                <a:gd name="T9" fmla="*/ 540 h 544"/>
                <a:gd name="T10" fmla="*/ 0 w 533"/>
                <a:gd name="T11" fmla="*/ 415 h 544"/>
                <a:gd name="T12" fmla="*/ 525 w 533"/>
                <a:gd name="T1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544">
                  <a:moveTo>
                    <a:pt x="525" y="0"/>
                  </a:moveTo>
                  <a:lnTo>
                    <a:pt x="0" y="415"/>
                  </a:lnTo>
                  <a:lnTo>
                    <a:pt x="0" y="419"/>
                  </a:lnTo>
                  <a:lnTo>
                    <a:pt x="533" y="544"/>
                  </a:lnTo>
                  <a:lnTo>
                    <a:pt x="533" y="540"/>
                  </a:lnTo>
                  <a:lnTo>
                    <a:pt x="0" y="415"/>
                  </a:lnTo>
                  <a:lnTo>
                    <a:pt x="5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14"/>
            <p:cNvSpPr>
              <a:spLocks/>
            </p:cNvSpPr>
            <p:nvPr/>
          </p:nvSpPr>
          <p:spPr bwMode="auto">
            <a:xfrm>
              <a:off x="7379" y="305"/>
              <a:ext cx="4" cy="18"/>
            </a:xfrm>
            <a:custGeom>
              <a:avLst/>
              <a:gdLst>
                <a:gd name="T0" fmla="*/ 0 w 4"/>
                <a:gd name="T1" fmla="*/ 0 h 18"/>
                <a:gd name="T2" fmla="*/ 0 w 4"/>
                <a:gd name="T3" fmla="*/ 0 h 18"/>
                <a:gd name="T4" fmla="*/ 4 w 4"/>
                <a:gd name="T5" fmla="*/ 18 h 18"/>
                <a:gd name="T6" fmla="*/ 4 w 4"/>
                <a:gd name="T7" fmla="*/ 18 h 18"/>
                <a:gd name="T8" fmla="*/ 0 w 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0" y="0"/>
                  </a:moveTo>
                  <a:lnTo>
                    <a:pt x="0" y="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15"/>
            <p:cNvSpPr>
              <a:spLocks/>
            </p:cNvSpPr>
            <p:nvPr/>
          </p:nvSpPr>
          <p:spPr bwMode="auto">
            <a:xfrm>
              <a:off x="7379" y="305"/>
              <a:ext cx="4" cy="18"/>
            </a:xfrm>
            <a:custGeom>
              <a:avLst/>
              <a:gdLst>
                <a:gd name="T0" fmla="*/ 0 w 4"/>
                <a:gd name="T1" fmla="*/ 0 h 18"/>
                <a:gd name="T2" fmla="*/ 0 w 4"/>
                <a:gd name="T3" fmla="*/ 0 h 18"/>
                <a:gd name="T4" fmla="*/ 4 w 4"/>
                <a:gd name="T5" fmla="*/ 18 h 18"/>
                <a:gd name="T6" fmla="*/ 4 w 4"/>
                <a:gd name="T7" fmla="*/ 18 h 18"/>
                <a:gd name="T8" fmla="*/ 0 w 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0" y="0"/>
                  </a:moveTo>
                  <a:lnTo>
                    <a:pt x="0" y="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16"/>
            <p:cNvSpPr>
              <a:spLocks/>
            </p:cNvSpPr>
            <p:nvPr/>
          </p:nvSpPr>
          <p:spPr bwMode="auto">
            <a:xfrm>
              <a:off x="6528" y="-4"/>
              <a:ext cx="847" cy="728"/>
            </a:xfrm>
            <a:custGeom>
              <a:avLst/>
              <a:gdLst>
                <a:gd name="T0" fmla="*/ 127 w 847"/>
                <a:gd name="T1" fmla="*/ 0 h 728"/>
                <a:gd name="T2" fmla="*/ 843 w 847"/>
                <a:gd name="T3" fmla="*/ 309 h 728"/>
                <a:gd name="T4" fmla="*/ 500 w 847"/>
                <a:gd name="T5" fmla="*/ 581 h 728"/>
                <a:gd name="T6" fmla="*/ 322 w 847"/>
                <a:gd name="T7" fmla="*/ 720 h 728"/>
                <a:gd name="T8" fmla="*/ 4 w 847"/>
                <a:gd name="T9" fmla="*/ 0 h 728"/>
                <a:gd name="T10" fmla="*/ 0 w 847"/>
                <a:gd name="T11" fmla="*/ 0 h 728"/>
                <a:gd name="T12" fmla="*/ 203 w 847"/>
                <a:gd name="T13" fmla="*/ 463 h 728"/>
                <a:gd name="T14" fmla="*/ 318 w 847"/>
                <a:gd name="T15" fmla="*/ 724 h 728"/>
                <a:gd name="T16" fmla="*/ 318 w 847"/>
                <a:gd name="T17" fmla="*/ 724 h 728"/>
                <a:gd name="T18" fmla="*/ 318 w 847"/>
                <a:gd name="T19" fmla="*/ 728 h 728"/>
                <a:gd name="T20" fmla="*/ 318 w 847"/>
                <a:gd name="T21" fmla="*/ 724 h 728"/>
                <a:gd name="T22" fmla="*/ 322 w 847"/>
                <a:gd name="T23" fmla="*/ 724 h 728"/>
                <a:gd name="T24" fmla="*/ 847 w 847"/>
                <a:gd name="T25" fmla="*/ 309 h 728"/>
                <a:gd name="T26" fmla="*/ 843 w 847"/>
                <a:gd name="T27" fmla="*/ 309 h 728"/>
                <a:gd name="T28" fmla="*/ 843 w 847"/>
                <a:gd name="T29" fmla="*/ 309 h 728"/>
                <a:gd name="T30" fmla="*/ 843 w 847"/>
                <a:gd name="T31" fmla="*/ 309 h 728"/>
                <a:gd name="T32" fmla="*/ 127 w 847"/>
                <a:gd name="T33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7" h="728">
                  <a:moveTo>
                    <a:pt x="127" y="0"/>
                  </a:moveTo>
                  <a:lnTo>
                    <a:pt x="843" y="309"/>
                  </a:lnTo>
                  <a:lnTo>
                    <a:pt x="500" y="581"/>
                  </a:lnTo>
                  <a:lnTo>
                    <a:pt x="322" y="720"/>
                  </a:lnTo>
                  <a:lnTo>
                    <a:pt x="4" y="0"/>
                  </a:lnTo>
                  <a:lnTo>
                    <a:pt x="0" y="0"/>
                  </a:lnTo>
                  <a:lnTo>
                    <a:pt x="203" y="463"/>
                  </a:lnTo>
                  <a:lnTo>
                    <a:pt x="318" y="724"/>
                  </a:lnTo>
                  <a:lnTo>
                    <a:pt x="318" y="724"/>
                  </a:lnTo>
                  <a:lnTo>
                    <a:pt x="318" y="728"/>
                  </a:lnTo>
                  <a:lnTo>
                    <a:pt x="318" y="724"/>
                  </a:lnTo>
                  <a:lnTo>
                    <a:pt x="322" y="724"/>
                  </a:lnTo>
                  <a:lnTo>
                    <a:pt x="847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17"/>
            <p:cNvSpPr>
              <a:spLocks/>
            </p:cNvSpPr>
            <p:nvPr/>
          </p:nvSpPr>
          <p:spPr bwMode="auto">
            <a:xfrm>
              <a:off x="6528" y="-4"/>
              <a:ext cx="847" cy="728"/>
            </a:xfrm>
            <a:custGeom>
              <a:avLst/>
              <a:gdLst>
                <a:gd name="T0" fmla="*/ 127 w 847"/>
                <a:gd name="T1" fmla="*/ 0 h 728"/>
                <a:gd name="T2" fmla="*/ 843 w 847"/>
                <a:gd name="T3" fmla="*/ 309 h 728"/>
                <a:gd name="T4" fmla="*/ 500 w 847"/>
                <a:gd name="T5" fmla="*/ 581 h 728"/>
                <a:gd name="T6" fmla="*/ 322 w 847"/>
                <a:gd name="T7" fmla="*/ 720 h 728"/>
                <a:gd name="T8" fmla="*/ 4 w 847"/>
                <a:gd name="T9" fmla="*/ 0 h 728"/>
                <a:gd name="T10" fmla="*/ 0 w 847"/>
                <a:gd name="T11" fmla="*/ 0 h 728"/>
                <a:gd name="T12" fmla="*/ 203 w 847"/>
                <a:gd name="T13" fmla="*/ 463 h 728"/>
                <a:gd name="T14" fmla="*/ 318 w 847"/>
                <a:gd name="T15" fmla="*/ 724 h 728"/>
                <a:gd name="T16" fmla="*/ 318 w 847"/>
                <a:gd name="T17" fmla="*/ 724 h 728"/>
                <a:gd name="T18" fmla="*/ 318 w 847"/>
                <a:gd name="T19" fmla="*/ 728 h 728"/>
                <a:gd name="T20" fmla="*/ 318 w 847"/>
                <a:gd name="T21" fmla="*/ 724 h 728"/>
                <a:gd name="T22" fmla="*/ 322 w 847"/>
                <a:gd name="T23" fmla="*/ 724 h 728"/>
                <a:gd name="T24" fmla="*/ 847 w 847"/>
                <a:gd name="T25" fmla="*/ 309 h 728"/>
                <a:gd name="T26" fmla="*/ 843 w 847"/>
                <a:gd name="T27" fmla="*/ 309 h 728"/>
                <a:gd name="T28" fmla="*/ 843 w 847"/>
                <a:gd name="T29" fmla="*/ 309 h 728"/>
                <a:gd name="T30" fmla="*/ 843 w 847"/>
                <a:gd name="T31" fmla="*/ 309 h 728"/>
                <a:gd name="T32" fmla="*/ 127 w 847"/>
                <a:gd name="T33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7" h="728">
                  <a:moveTo>
                    <a:pt x="127" y="0"/>
                  </a:moveTo>
                  <a:lnTo>
                    <a:pt x="843" y="309"/>
                  </a:lnTo>
                  <a:lnTo>
                    <a:pt x="500" y="581"/>
                  </a:lnTo>
                  <a:lnTo>
                    <a:pt x="322" y="720"/>
                  </a:lnTo>
                  <a:lnTo>
                    <a:pt x="4" y="0"/>
                  </a:lnTo>
                  <a:lnTo>
                    <a:pt x="0" y="0"/>
                  </a:lnTo>
                  <a:lnTo>
                    <a:pt x="203" y="463"/>
                  </a:lnTo>
                  <a:lnTo>
                    <a:pt x="318" y="724"/>
                  </a:lnTo>
                  <a:lnTo>
                    <a:pt x="318" y="724"/>
                  </a:lnTo>
                  <a:lnTo>
                    <a:pt x="318" y="728"/>
                  </a:lnTo>
                  <a:lnTo>
                    <a:pt x="318" y="724"/>
                  </a:lnTo>
                  <a:lnTo>
                    <a:pt x="322" y="724"/>
                  </a:lnTo>
                  <a:lnTo>
                    <a:pt x="847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843" y="309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18"/>
            <p:cNvSpPr>
              <a:spLocks/>
            </p:cNvSpPr>
            <p:nvPr/>
          </p:nvSpPr>
          <p:spPr bwMode="auto">
            <a:xfrm>
              <a:off x="7375" y="305"/>
              <a:ext cx="8" cy="26"/>
            </a:xfrm>
            <a:custGeom>
              <a:avLst/>
              <a:gdLst>
                <a:gd name="T0" fmla="*/ 1 w 2"/>
                <a:gd name="T1" fmla="*/ 0 h 7"/>
                <a:gd name="T2" fmla="*/ 1 w 2"/>
                <a:gd name="T3" fmla="*/ 1 h 7"/>
                <a:gd name="T4" fmla="*/ 0 w 2"/>
                <a:gd name="T5" fmla="*/ 0 h 7"/>
                <a:gd name="T6" fmla="*/ 0 w 2"/>
                <a:gd name="T7" fmla="*/ 1 h 7"/>
                <a:gd name="T8" fmla="*/ 2 w 2"/>
                <a:gd name="T9" fmla="*/ 7 h 7"/>
                <a:gd name="T10" fmla="*/ 2 w 2"/>
                <a:gd name="T11" fmla="*/ 5 h 7"/>
                <a:gd name="T12" fmla="*/ 2 w 2"/>
                <a:gd name="T13" fmla="*/ 5 h 7"/>
                <a:gd name="T14" fmla="*/ 1 w 2"/>
                <a:gd name="T15" fmla="*/ 0 h 7"/>
                <a:gd name="T16" fmla="*/ 1 w 2"/>
                <a:gd name="T17" fmla="*/ 0 h 7"/>
                <a:gd name="T18" fmla="*/ 2 w 2"/>
                <a:gd name="T19" fmla="*/ 0 h 7"/>
                <a:gd name="T20" fmla="*/ 1 w 2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19"/>
            <p:cNvSpPr>
              <a:spLocks/>
            </p:cNvSpPr>
            <p:nvPr/>
          </p:nvSpPr>
          <p:spPr bwMode="auto">
            <a:xfrm>
              <a:off x="6655" y="-4"/>
              <a:ext cx="716" cy="309"/>
            </a:xfrm>
            <a:custGeom>
              <a:avLst/>
              <a:gdLst>
                <a:gd name="T0" fmla="*/ 2 w 169"/>
                <a:gd name="T1" fmla="*/ 0 h 84"/>
                <a:gd name="T2" fmla="*/ 0 w 169"/>
                <a:gd name="T3" fmla="*/ 0 h 84"/>
                <a:gd name="T4" fmla="*/ 169 w 169"/>
                <a:gd name="T5" fmla="*/ 84 h 84"/>
                <a:gd name="T6" fmla="*/ 169 w 169"/>
                <a:gd name="T7" fmla="*/ 84 h 84"/>
                <a:gd name="T8" fmla="*/ 137 w 169"/>
                <a:gd name="T9" fmla="*/ 2 h 84"/>
                <a:gd name="T10" fmla="*/ 169 w 169"/>
                <a:gd name="T11" fmla="*/ 83 h 84"/>
                <a:gd name="T12" fmla="*/ 2 w 16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84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69" y="83"/>
                    <a:pt x="169" y="83"/>
                    <a:pt x="169" y="8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20"/>
            <p:cNvSpPr>
              <a:spLocks/>
            </p:cNvSpPr>
            <p:nvPr/>
          </p:nvSpPr>
          <p:spPr bwMode="auto">
            <a:xfrm>
              <a:off x="7375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  <a:gd name="T8" fmla="*/ 0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21"/>
            <p:cNvSpPr>
              <a:spLocks/>
            </p:cNvSpPr>
            <p:nvPr/>
          </p:nvSpPr>
          <p:spPr bwMode="auto">
            <a:xfrm>
              <a:off x="7375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  <a:gd name="T8" fmla="*/ 0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22"/>
            <p:cNvSpPr>
              <a:spLocks/>
            </p:cNvSpPr>
            <p:nvPr/>
          </p:nvSpPr>
          <p:spPr bwMode="auto">
            <a:xfrm>
              <a:off x="7371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0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  <a:gd name="T12" fmla="*/ 0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23"/>
            <p:cNvSpPr>
              <a:spLocks/>
            </p:cNvSpPr>
            <p:nvPr/>
          </p:nvSpPr>
          <p:spPr bwMode="auto">
            <a:xfrm>
              <a:off x="7371" y="305"/>
              <a:ext cx="4" cy="4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0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  <a:gd name="T12" fmla="*/ 0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24"/>
            <p:cNvSpPr>
              <a:spLocks/>
            </p:cNvSpPr>
            <p:nvPr/>
          </p:nvSpPr>
          <p:spPr bwMode="auto">
            <a:xfrm>
              <a:off x="7379" y="290"/>
              <a:ext cx="4" cy="11"/>
            </a:xfrm>
            <a:custGeom>
              <a:avLst/>
              <a:gdLst>
                <a:gd name="T0" fmla="*/ 4 w 4"/>
                <a:gd name="T1" fmla="*/ 0 h 11"/>
                <a:gd name="T2" fmla="*/ 0 w 4"/>
                <a:gd name="T3" fmla="*/ 11 h 11"/>
                <a:gd name="T4" fmla="*/ 4 w 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lnTo>
                    <a:pt x="0" y="1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25"/>
            <p:cNvSpPr>
              <a:spLocks/>
            </p:cNvSpPr>
            <p:nvPr/>
          </p:nvSpPr>
          <p:spPr bwMode="auto">
            <a:xfrm>
              <a:off x="7379" y="290"/>
              <a:ext cx="4" cy="11"/>
            </a:xfrm>
            <a:custGeom>
              <a:avLst/>
              <a:gdLst>
                <a:gd name="T0" fmla="*/ 4 w 4"/>
                <a:gd name="T1" fmla="*/ 0 h 11"/>
                <a:gd name="T2" fmla="*/ 0 w 4"/>
                <a:gd name="T3" fmla="*/ 11 h 11"/>
                <a:gd name="T4" fmla="*/ 4 w 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lnTo>
                    <a:pt x="0" y="1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26"/>
            <p:cNvSpPr>
              <a:spLocks/>
            </p:cNvSpPr>
            <p:nvPr/>
          </p:nvSpPr>
          <p:spPr bwMode="auto">
            <a:xfrm>
              <a:off x="7231" y="-4"/>
              <a:ext cx="144" cy="309"/>
            </a:xfrm>
            <a:custGeom>
              <a:avLst/>
              <a:gdLst>
                <a:gd name="T0" fmla="*/ 4 w 144"/>
                <a:gd name="T1" fmla="*/ 0 h 309"/>
                <a:gd name="T2" fmla="*/ 0 w 144"/>
                <a:gd name="T3" fmla="*/ 0 h 309"/>
                <a:gd name="T4" fmla="*/ 4 w 144"/>
                <a:gd name="T5" fmla="*/ 8 h 309"/>
                <a:gd name="T6" fmla="*/ 140 w 144"/>
                <a:gd name="T7" fmla="*/ 309 h 309"/>
                <a:gd name="T8" fmla="*/ 144 w 144"/>
                <a:gd name="T9" fmla="*/ 301 h 309"/>
                <a:gd name="T10" fmla="*/ 4 w 144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309">
                  <a:moveTo>
                    <a:pt x="4" y="0"/>
                  </a:moveTo>
                  <a:lnTo>
                    <a:pt x="0" y="0"/>
                  </a:lnTo>
                  <a:lnTo>
                    <a:pt x="4" y="8"/>
                  </a:lnTo>
                  <a:lnTo>
                    <a:pt x="140" y="309"/>
                  </a:lnTo>
                  <a:lnTo>
                    <a:pt x="144" y="30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27"/>
            <p:cNvSpPr>
              <a:spLocks/>
            </p:cNvSpPr>
            <p:nvPr/>
          </p:nvSpPr>
          <p:spPr bwMode="auto">
            <a:xfrm>
              <a:off x="7231" y="-4"/>
              <a:ext cx="144" cy="309"/>
            </a:xfrm>
            <a:custGeom>
              <a:avLst/>
              <a:gdLst>
                <a:gd name="T0" fmla="*/ 4 w 144"/>
                <a:gd name="T1" fmla="*/ 0 h 309"/>
                <a:gd name="T2" fmla="*/ 0 w 144"/>
                <a:gd name="T3" fmla="*/ 0 h 309"/>
                <a:gd name="T4" fmla="*/ 4 w 144"/>
                <a:gd name="T5" fmla="*/ 8 h 309"/>
                <a:gd name="T6" fmla="*/ 140 w 144"/>
                <a:gd name="T7" fmla="*/ 309 h 309"/>
                <a:gd name="T8" fmla="*/ 144 w 144"/>
                <a:gd name="T9" fmla="*/ 301 h 309"/>
                <a:gd name="T10" fmla="*/ 4 w 144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309">
                  <a:moveTo>
                    <a:pt x="4" y="0"/>
                  </a:moveTo>
                  <a:lnTo>
                    <a:pt x="0" y="0"/>
                  </a:lnTo>
                  <a:lnTo>
                    <a:pt x="4" y="8"/>
                  </a:lnTo>
                  <a:lnTo>
                    <a:pt x="140" y="309"/>
                  </a:lnTo>
                  <a:lnTo>
                    <a:pt x="144" y="30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28"/>
            <p:cNvSpPr>
              <a:spLocks/>
            </p:cNvSpPr>
            <p:nvPr/>
          </p:nvSpPr>
          <p:spPr bwMode="auto">
            <a:xfrm>
              <a:off x="7371" y="279"/>
              <a:ext cx="12" cy="26"/>
            </a:xfrm>
            <a:custGeom>
              <a:avLst/>
              <a:gdLst>
                <a:gd name="T0" fmla="*/ 3 w 3"/>
                <a:gd name="T1" fmla="*/ 0 h 7"/>
                <a:gd name="T2" fmla="*/ 1 w 3"/>
                <a:gd name="T3" fmla="*/ 5 h 7"/>
                <a:gd name="T4" fmla="*/ 0 w 3"/>
                <a:gd name="T5" fmla="*/ 7 h 7"/>
                <a:gd name="T6" fmla="*/ 0 w 3"/>
                <a:gd name="T7" fmla="*/ 7 h 7"/>
                <a:gd name="T8" fmla="*/ 0 w 3"/>
                <a:gd name="T9" fmla="*/ 7 h 7"/>
                <a:gd name="T10" fmla="*/ 0 w 3"/>
                <a:gd name="T11" fmla="*/ 7 h 7"/>
                <a:gd name="T12" fmla="*/ 1 w 3"/>
                <a:gd name="T13" fmla="*/ 7 h 7"/>
                <a:gd name="T14" fmla="*/ 2 w 3"/>
                <a:gd name="T15" fmla="*/ 7 h 7"/>
                <a:gd name="T16" fmla="*/ 3 w 3"/>
                <a:gd name="T17" fmla="*/ 7 h 7"/>
                <a:gd name="T18" fmla="*/ 3 w 3"/>
                <a:gd name="T19" fmla="*/ 6 h 7"/>
                <a:gd name="T20" fmla="*/ 2 w 3"/>
                <a:gd name="T21" fmla="*/ 6 h 7"/>
                <a:gd name="T22" fmla="*/ 3 w 3"/>
                <a:gd name="T23" fmla="*/ 3 h 7"/>
                <a:gd name="T24" fmla="*/ 3 w 3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29"/>
            <p:cNvSpPr>
              <a:spLocks/>
            </p:cNvSpPr>
            <p:nvPr/>
          </p:nvSpPr>
          <p:spPr bwMode="auto">
            <a:xfrm>
              <a:off x="4538" y="2582"/>
              <a:ext cx="0" cy="4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30"/>
            <p:cNvSpPr>
              <a:spLocks/>
            </p:cNvSpPr>
            <p:nvPr/>
          </p:nvSpPr>
          <p:spPr bwMode="auto">
            <a:xfrm>
              <a:off x="4538" y="2582"/>
              <a:ext cx="0" cy="4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31"/>
            <p:cNvSpPr>
              <a:spLocks/>
            </p:cNvSpPr>
            <p:nvPr/>
          </p:nvSpPr>
          <p:spPr bwMode="auto">
            <a:xfrm>
              <a:off x="4000" y="2582"/>
              <a:ext cx="533" cy="731"/>
            </a:xfrm>
            <a:custGeom>
              <a:avLst/>
              <a:gdLst>
                <a:gd name="T0" fmla="*/ 533 w 533"/>
                <a:gd name="T1" fmla="*/ 0 h 731"/>
                <a:gd name="T2" fmla="*/ 521 w 533"/>
                <a:gd name="T3" fmla="*/ 724 h 731"/>
                <a:gd name="T4" fmla="*/ 4 w 533"/>
                <a:gd name="T5" fmla="*/ 261 h 731"/>
                <a:gd name="T6" fmla="*/ 4 w 533"/>
                <a:gd name="T7" fmla="*/ 261 h 731"/>
                <a:gd name="T8" fmla="*/ 0 w 533"/>
                <a:gd name="T9" fmla="*/ 261 h 731"/>
                <a:gd name="T10" fmla="*/ 0 w 533"/>
                <a:gd name="T11" fmla="*/ 261 h 731"/>
                <a:gd name="T12" fmla="*/ 0 w 533"/>
                <a:gd name="T13" fmla="*/ 265 h 731"/>
                <a:gd name="T14" fmla="*/ 517 w 533"/>
                <a:gd name="T15" fmla="*/ 728 h 731"/>
                <a:gd name="T16" fmla="*/ 521 w 533"/>
                <a:gd name="T17" fmla="*/ 731 h 731"/>
                <a:gd name="T18" fmla="*/ 533 w 533"/>
                <a:gd name="T1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731">
                  <a:moveTo>
                    <a:pt x="533" y="0"/>
                  </a:moveTo>
                  <a:lnTo>
                    <a:pt x="521" y="724"/>
                  </a:lnTo>
                  <a:lnTo>
                    <a:pt x="4" y="261"/>
                  </a:lnTo>
                  <a:lnTo>
                    <a:pt x="4" y="261"/>
                  </a:lnTo>
                  <a:lnTo>
                    <a:pt x="0" y="261"/>
                  </a:lnTo>
                  <a:lnTo>
                    <a:pt x="0" y="261"/>
                  </a:lnTo>
                  <a:lnTo>
                    <a:pt x="0" y="265"/>
                  </a:lnTo>
                  <a:lnTo>
                    <a:pt x="517" y="728"/>
                  </a:lnTo>
                  <a:lnTo>
                    <a:pt x="521" y="731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32"/>
            <p:cNvSpPr>
              <a:spLocks/>
            </p:cNvSpPr>
            <p:nvPr/>
          </p:nvSpPr>
          <p:spPr bwMode="auto">
            <a:xfrm>
              <a:off x="4000" y="2582"/>
              <a:ext cx="533" cy="731"/>
            </a:xfrm>
            <a:custGeom>
              <a:avLst/>
              <a:gdLst>
                <a:gd name="T0" fmla="*/ 533 w 533"/>
                <a:gd name="T1" fmla="*/ 0 h 731"/>
                <a:gd name="T2" fmla="*/ 521 w 533"/>
                <a:gd name="T3" fmla="*/ 724 h 731"/>
                <a:gd name="T4" fmla="*/ 4 w 533"/>
                <a:gd name="T5" fmla="*/ 261 h 731"/>
                <a:gd name="T6" fmla="*/ 4 w 533"/>
                <a:gd name="T7" fmla="*/ 261 h 731"/>
                <a:gd name="T8" fmla="*/ 0 w 533"/>
                <a:gd name="T9" fmla="*/ 261 h 731"/>
                <a:gd name="T10" fmla="*/ 0 w 533"/>
                <a:gd name="T11" fmla="*/ 261 h 731"/>
                <a:gd name="T12" fmla="*/ 0 w 533"/>
                <a:gd name="T13" fmla="*/ 265 h 731"/>
                <a:gd name="T14" fmla="*/ 517 w 533"/>
                <a:gd name="T15" fmla="*/ 728 h 731"/>
                <a:gd name="T16" fmla="*/ 521 w 533"/>
                <a:gd name="T17" fmla="*/ 731 h 731"/>
                <a:gd name="T18" fmla="*/ 533 w 533"/>
                <a:gd name="T1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731">
                  <a:moveTo>
                    <a:pt x="533" y="0"/>
                  </a:moveTo>
                  <a:lnTo>
                    <a:pt x="521" y="724"/>
                  </a:lnTo>
                  <a:lnTo>
                    <a:pt x="4" y="261"/>
                  </a:lnTo>
                  <a:lnTo>
                    <a:pt x="4" y="261"/>
                  </a:lnTo>
                  <a:lnTo>
                    <a:pt x="0" y="261"/>
                  </a:lnTo>
                  <a:lnTo>
                    <a:pt x="0" y="261"/>
                  </a:lnTo>
                  <a:lnTo>
                    <a:pt x="0" y="265"/>
                  </a:lnTo>
                  <a:lnTo>
                    <a:pt x="517" y="728"/>
                  </a:lnTo>
                  <a:lnTo>
                    <a:pt x="521" y="731"/>
                  </a:lnTo>
                  <a:lnTo>
                    <a:pt x="5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33"/>
            <p:cNvSpPr>
              <a:spLocks/>
            </p:cNvSpPr>
            <p:nvPr/>
          </p:nvSpPr>
          <p:spPr bwMode="auto">
            <a:xfrm>
              <a:off x="3996" y="2840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34"/>
            <p:cNvSpPr>
              <a:spLocks/>
            </p:cNvSpPr>
            <p:nvPr/>
          </p:nvSpPr>
          <p:spPr bwMode="auto">
            <a:xfrm>
              <a:off x="3996" y="2840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4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5"/>
            <p:cNvSpPr>
              <a:spLocks/>
            </p:cNvSpPr>
            <p:nvPr/>
          </p:nvSpPr>
          <p:spPr bwMode="auto">
            <a:xfrm>
              <a:off x="4521" y="3313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36"/>
            <p:cNvSpPr>
              <a:spLocks/>
            </p:cNvSpPr>
            <p:nvPr/>
          </p:nvSpPr>
          <p:spPr bwMode="auto">
            <a:xfrm>
              <a:off x="4521" y="3313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7"/>
            <p:cNvSpPr>
              <a:spLocks/>
            </p:cNvSpPr>
            <p:nvPr/>
          </p:nvSpPr>
          <p:spPr bwMode="auto">
            <a:xfrm>
              <a:off x="4521" y="2582"/>
              <a:ext cx="842" cy="731"/>
            </a:xfrm>
            <a:custGeom>
              <a:avLst/>
              <a:gdLst>
                <a:gd name="T0" fmla="*/ 12 w 842"/>
                <a:gd name="T1" fmla="*/ 0 h 731"/>
                <a:gd name="T2" fmla="*/ 12 w 842"/>
                <a:gd name="T3" fmla="*/ 0 h 731"/>
                <a:gd name="T4" fmla="*/ 0 w 842"/>
                <a:gd name="T5" fmla="*/ 731 h 731"/>
                <a:gd name="T6" fmla="*/ 0 w 842"/>
                <a:gd name="T7" fmla="*/ 731 h 731"/>
                <a:gd name="T8" fmla="*/ 0 w 842"/>
                <a:gd name="T9" fmla="*/ 731 h 731"/>
                <a:gd name="T10" fmla="*/ 0 w 842"/>
                <a:gd name="T11" fmla="*/ 731 h 731"/>
                <a:gd name="T12" fmla="*/ 0 w 842"/>
                <a:gd name="T13" fmla="*/ 731 h 731"/>
                <a:gd name="T14" fmla="*/ 0 w 842"/>
                <a:gd name="T15" fmla="*/ 731 h 731"/>
                <a:gd name="T16" fmla="*/ 4 w 842"/>
                <a:gd name="T17" fmla="*/ 731 h 731"/>
                <a:gd name="T18" fmla="*/ 4 w 842"/>
                <a:gd name="T19" fmla="*/ 731 h 731"/>
                <a:gd name="T20" fmla="*/ 838 w 842"/>
                <a:gd name="T21" fmla="*/ 607 h 731"/>
                <a:gd name="T22" fmla="*/ 842 w 842"/>
                <a:gd name="T23" fmla="*/ 607 h 731"/>
                <a:gd name="T24" fmla="*/ 842 w 842"/>
                <a:gd name="T25" fmla="*/ 607 h 731"/>
                <a:gd name="T26" fmla="*/ 838 w 842"/>
                <a:gd name="T27" fmla="*/ 603 h 731"/>
                <a:gd name="T28" fmla="*/ 360 w 842"/>
                <a:gd name="T29" fmla="*/ 676 h 731"/>
                <a:gd name="T30" fmla="*/ 4 w 842"/>
                <a:gd name="T31" fmla="*/ 728 h 731"/>
                <a:gd name="T32" fmla="*/ 17 w 842"/>
                <a:gd name="T33" fmla="*/ 4 h 731"/>
                <a:gd name="T34" fmla="*/ 17 w 842"/>
                <a:gd name="T35" fmla="*/ 0 h 731"/>
                <a:gd name="T36" fmla="*/ 292 w 842"/>
                <a:gd name="T37" fmla="*/ 206 h 731"/>
                <a:gd name="T38" fmla="*/ 17 w 842"/>
                <a:gd name="T39" fmla="*/ 0 h 731"/>
                <a:gd name="T40" fmla="*/ 17 w 842"/>
                <a:gd name="T41" fmla="*/ 0 h 731"/>
                <a:gd name="T42" fmla="*/ 12 w 842"/>
                <a:gd name="T43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2" h="731">
                  <a:moveTo>
                    <a:pt x="12" y="0"/>
                  </a:moveTo>
                  <a:lnTo>
                    <a:pt x="12" y="0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838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38" y="603"/>
                  </a:lnTo>
                  <a:lnTo>
                    <a:pt x="360" y="676"/>
                  </a:lnTo>
                  <a:lnTo>
                    <a:pt x="4" y="728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292" y="20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8"/>
            <p:cNvSpPr>
              <a:spLocks/>
            </p:cNvSpPr>
            <p:nvPr/>
          </p:nvSpPr>
          <p:spPr bwMode="auto">
            <a:xfrm>
              <a:off x="4521" y="2582"/>
              <a:ext cx="842" cy="731"/>
            </a:xfrm>
            <a:custGeom>
              <a:avLst/>
              <a:gdLst>
                <a:gd name="T0" fmla="*/ 12 w 842"/>
                <a:gd name="T1" fmla="*/ 0 h 731"/>
                <a:gd name="T2" fmla="*/ 12 w 842"/>
                <a:gd name="T3" fmla="*/ 0 h 731"/>
                <a:gd name="T4" fmla="*/ 0 w 842"/>
                <a:gd name="T5" fmla="*/ 731 h 731"/>
                <a:gd name="T6" fmla="*/ 0 w 842"/>
                <a:gd name="T7" fmla="*/ 731 h 731"/>
                <a:gd name="T8" fmla="*/ 0 w 842"/>
                <a:gd name="T9" fmla="*/ 731 h 731"/>
                <a:gd name="T10" fmla="*/ 0 w 842"/>
                <a:gd name="T11" fmla="*/ 731 h 731"/>
                <a:gd name="T12" fmla="*/ 0 w 842"/>
                <a:gd name="T13" fmla="*/ 731 h 731"/>
                <a:gd name="T14" fmla="*/ 0 w 842"/>
                <a:gd name="T15" fmla="*/ 731 h 731"/>
                <a:gd name="T16" fmla="*/ 4 w 842"/>
                <a:gd name="T17" fmla="*/ 731 h 731"/>
                <a:gd name="T18" fmla="*/ 4 w 842"/>
                <a:gd name="T19" fmla="*/ 731 h 731"/>
                <a:gd name="T20" fmla="*/ 838 w 842"/>
                <a:gd name="T21" fmla="*/ 607 h 731"/>
                <a:gd name="T22" fmla="*/ 842 w 842"/>
                <a:gd name="T23" fmla="*/ 607 h 731"/>
                <a:gd name="T24" fmla="*/ 842 w 842"/>
                <a:gd name="T25" fmla="*/ 607 h 731"/>
                <a:gd name="T26" fmla="*/ 838 w 842"/>
                <a:gd name="T27" fmla="*/ 603 h 731"/>
                <a:gd name="T28" fmla="*/ 360 w 842"/>
                <a:gd name="T29" fmla="*/ 676 h 731"/>
                <a:gd name="T30" fmla="*/ 4 w 842"/>
                <a:gd name="T31" fmla="*/ 728 h 731"/>
                <a:gd name="T32" fmla="*/ 17 w 842"/>
                <a:gd name="T33" fmla="*/ 4 h 731"/>
                <a:gd name="T34" fmla="*/ 17 w 842"/>
                <a:gd name="T35" fmla="*/ 0 h 731"/>
                <a:gd name="T36" fmla="*/ 292 w 842"/>
                <a:gd name="T37" fmla="*/ 206 h 731"/>
                <a:gd name="T38" fmla="*/ 17 w 842"/>
                <a:gd name="T39" fmla="*/ 0 h 731"/>
                <a:gd name="T40" fmla="*/ 17 w 842"/>
                <a:gd name="T41" fmla="*/ 0 h 731"/>
                <a:gd name="T42" fmla="*/ 12 w 842"/>
                <a:gd name="T43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2" h="731">
                  <a:moveTo>
                    <a:pt x="12" y="0"/>
                  </a:moveTo>
                  <a:lnTo>
                    <a:pt x="12" y="0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838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38" y="603"/>
                  </a:lnTo>
                  <a:lnTo>
                    <a:pt x="360" y="676"/>
                  </a:lnTo>
                  <a:lnTo>
                    <a:pt x="4" y="728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292" y="20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39"/>
            <p:cNvSpPr>
              <a:spLocks/>
            </p:cNvSpPr>
            <p:nvPr/>
          </p:nvSpPr>
          <p:spPr bwMode="auto">
            <a:xfrm>
              <a:off x="5363" y="3185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4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40"/>
            <p:cNvSpPr>
              <a:spLocks/>
            </p:cNvSpPr>
            <p:nvPr/>
          </p:nvSpPr>
          <p:spPr bwMode="auto">
            <a:xfrm>
              <a:off x="5363" y="3185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4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1"/>
            <p:cNvSpPr>
              <a:spLocks/>
            </p:cNvSpPr>
            <p:nvPr/>
          </p:nvSpPr>
          <p:spPr bwMode="auto">
            <a:xfrm>
              <a:off x="4178" y="2097"/>
              <a:ext cx="355" cy="478"/>
            </a:xfrm>
            <a:custGeom>
              <a:avLst/>
              <a:gdLst>
                <a:gd name="T0" fmla="*/ 0 w 355"/>
                <a:gd name="T1" fmla="*/ 0 h 478"/>
                <a:gd name="T2" fmla="*/ 355 w 355"/>
                <a:gd name="T3" fmla="*/ 478 h 478"/>
                <a:gd name="T4" fmla="*/ 355 w 355"/>
                <a:gd name="T5" fmla="*/ 478 h 478"/>
                <a:gd name="T6" fmla="*/ 0 w 355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478">
                  <a:moveTo>
                    <a:pt x="0" y="0"/>
                  </a:moveTo>
                  <a:lnTo>
                    <a:pt x="355" y="478"/>
                  </a:lnTo>
                  <a:lnTo>
                    <a:pt x="355" y="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42"/>
            <p:cNvSpPr>
              <a:spLocks/>
            </p:cNvSpPr>
            <p:nvPr/>
          </p:nvSpPr>
          <p:spPr bwMode="auto">
            <a:xfrm>
              <a:off x="4178" y="2097"/>
              <a:ext cx="355" cy="478"/>
            </a:xfrm>
            <a:custGeom>
              <a:avLst/>
              <a:gdLst>
                <a:gd name="T0" fmla="*/ 0 w 355"/>
                <a:gd name="T1" fmla="*/ 0 h 478"/>
                <a:gd name="T2" fmla="*/ 355 w 355"/>
                <a:gd name="T3" fmla="*/ 478 h 478"/>
                <a:gd name="T4" fmla="*/ 355 w 355"/>
                <a:gd name="T5" fmla="*/ 478 h 478"/>
                <a:gd name="T6" fmla="*/ 0 w 355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478">
                  <a:moveTo>
                    <a:pt x="0" y="0"/>
                  </a:moveTo>
                  <a:lnTo>
                    <a:pt x="355" y="478"/>
                  </a:lnTo>
                  <a:lnTo>
                    <a:pt x="355" y="4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443"/>
            <p:cNvSpPr>
              <a:spLocks noChangeArrowheads="1"/>
            </p:cNvSpPr>
            <p:nvPr/>
          </p:nvSpPr>
          <p:spPr bwMode="auto">
            <a:xfrm>
              <a:off x="4021" y="1884"/>
              <a:ext cx="1" cy="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4"/>
            <p:cNvSpPr>
              <a:spLocks/>
            </p:cNvSpPr>
            <p:nvPr/>
          </p:nvSpPr>
          <p:spPr bwMode="auto">
            <a:xfrm>
              <a:off x="4021" y="1884"/>
              <a:ext cx="0" cy="4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45"/>
            <p:cNvSpPr>
              <a:spLocks/>
            </p:cNvSpPr>
            <p:nvPr/>
          </p:nvSpPr>
          <p:spPr bwMode="auto">
            <a:xfrm>
              <a:off x="3996" y="1888"/>
              <a:ext cx="537" cy="955"/>
            </a:xfrm>
            <a:custGeom>
              <a:avLst/>
              <a:gdLst>
                <a:gd name="T0" fmla="*/ 25 w 537"/>
                <a:gd name="T1" fmla="*/ 0 h 955"/>
                <a:gd name="T2" fmla="*/ 25 w 537"/>
                <a:gd name="T3" fmla="*/ 0 h 955"/>
                <a:gd name="T4" fmla="*/ 25 w 537"/>
                <a:gd name="T5" fmla="*/ 4 h 955"/>
                <a:gd name="T6" fmla="*/ 25 w 537"/>
                <a:gd name="T7" fmla="*/ 4 h 955"/>
                <a:gd name="T8" fmla="*/ 4 w 537"/>
                <a:gd name="T9" fmla="*/ 952 h 955"/>
                <a:gd name="T10" fmla="*/ 4 w 537"/>
                <a:gd name="T11" fmla="*/ 955 h 955"/>
                <a:gd name="T12" fmla="*/ 0 w 537"/>
                <a:gd name="T13" fmla="*/ 955 h 955"/>
                <a:gd name="T14" fmla="*/ 4 w 537"/>
                <a:gd name="T15" fmla="*/ 955 h 955"/>
                <a:gd name="T16" fmla="*/ 4 w 537"/>
                <a:gd name="T17" fmla="*/ 955 h 955"/>
                <a:gd name="T18" fmla="*/ 8 w 537"/>
                <a:gd name="T19" fmla="*/ 955 h 955"/>
                <a:gd name="T20" fmla="*/ 8 w 537"/>
                <a:gd name="T21" fmla="*/ 955 h 955"/>
                <a:gd name="T22" fmla="*/ 537 w 537"/>
                <a:gd name="T23" fmla="*/ 694 h 955"/>
                <a:gd name="T24" fmla="*/ 537 w 537"/>
                <a:gd name="T25" fmla="*/ 694 h 955"/>
                <a:gd name="T26" fmla="*/ 537 w 537"/>
                <a:gd name="T27" fmla="*/ 694 h 955"/>
                <a:gd name="T28" fmla="*/ 537 w 537"/>
                <a:gd name="T29" fmla="*/ 694 h 955"/>
                <a:gd name="T30" fmla="*/ 537 w 537"/>
                <a:gd name="T31" fmla="*/ 691 h 955"/>
                <a:gd name="T32" fmla="*/ 537 w 537"/>
                <a:gd name="T33" fmla="*/ 691 h 955"/>
                <a:gd name="T34" fmla="*/ 8 w 537"/>
                <a:gd name="T35" fmla="*/ 952 h 955"/>
                <a:gd name="T36" fmla="*/ 25 w 537"/>
                <a:gd name="T37" fmla="*/ 7 h 955"/>
                <a:gd name="T38" fmla="*/ 25 w 537"/>
                <a:gd name="T3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7" h="955">
                  <a:moveTo>
                    <a:pt x="25" y="0"/>
                  </a:moveTo>
                  <a:lnTo>
                    <a:pt x="25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4" y="952"/>
                  </a:lnTo>
                  <a:lnTo>
                    <a:pt x="4" y="955"/>
                  </a:lnTo>
                  <a:lnTo>
                    <a:pt x="0" y="955"/>
                  </a:lnTo>
                  <a:lnTo>
                    <a:pt x="4" y="955"/>
                  </a:lnTo>
                  <a:lnTo>
                    <a:pt x="4" y="955"/>
                  </a:lnTo>
                  <a:lnTo>
                    <a:pt x="8" y="955"/>
                  </a:lnTo>
                  <a:lnTo>
                    <a:pt x="8" y="955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1"/>
                  </a:lnTo>
                  <a:lnTo>
                    <a:pt x="537" y="691"/>
                  </a:lnTo>
                  <a:lnTo>
                    <a:pt x="8" y="952"/>
                  </a:lnTo>
                  <a:lnTo>
                    <a:pt x="25" y="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6"/>
            <p:cNvSpPr>
              <a:spLocks/>
            </p:cNvSpPr>
            <p:nvPr/>
          </p:nvSpPr>
          <p:spPr bwMode="auto">
            <a:xfrm>
              <a:off x="3996" y="1888"/>
              <a:ext cx="537" cy="955"/>
            </a:xfrm>
            <a:custGeom>
              <a:avLst/>
              <a:gdLst>
                <a:gd name="T0" fmla="*/ 25 w 537"/>
                <a:gd name="T1" fmla="*/ 0 h 955"/>
                <a:gd name="T2" fmla="*/ 25 w 537"/>
                <a:gd name="T3" fmla="*/ 0 h 955"/>
                <a:gd name="T4" fmla="*/ 25 w 537"/>
                <a:gd name="T5" fmla="*/ 4 h 955"/>
                <a:gd name="T6" fmla="*/ 25 w 537"/>
                <a:gd name="T7" fmla="*/ 4 h 955"/>
                <a:gd name="T8" fmla="*/ 4 w 537"/>
                <a:gd name="T9" fmla="*/ 952 h 955"/>
                <a:gd name="T10" fmla="*/ 4 w 537"/>
                <a:gd name="T11" fmla="*/ 955 h 955"/>
                <a:gd name="T12" fmla="*/ 0 w 537"/>
                <a:gd name="T13" fmla="*/ 955 h 955"/>
                <a:gd name="T14" fmla="*/ 4 w 537"/>
                <a:gd name="T15" fmla="*/ 955 h 955"/>
                <a:gd name="T16" fmla="*/ 4 w 537"/>
                <a:gd name="T17" fmla="*/ 955 h 955"/>
                <a:gd name="T18" fmla="*/ 8 w 537"/>
                <a:gd name="T19" fmla="*/ 955 h 955"/>
                <a:gd name="T20" fmla="*/ 8 w 537"/>
                <a:gd name="T21" fmla="*/ 955 h 955"/>
                <a:gd name="T22" fmla="*/ 537 w 537"/>
                <a:gd name="T23" fmla="*/ 694 h 955"/>
                <a:gd name="T24" fmla="*/ 537 w 537"/>
                <a:gd name="T25" fmla="*/ 694 h 955"/>
                <a:gd name="T26" fmla="*/ 537 w 537"/>
                <a:gd name="T27" fmla="*/ 694 h 955"/>
                <a:gd name="T28" fmla="*/ 537 w 537"/>
                <a:gd name="T29" fmla="*/ 694 h 955"/>
                <a:gd name="T30" fmla="*/ 537 w 537"/>
                <a:gd name="T31" fmla="*/ 691 h 955"/>
                <a:gd name="T32" fmla="*/ 537 w 537"/>
                <a:gd name="T33" fmla="*/ 691 h 955"/>
                <a:gd name="T34" fmla="*/ 8 w 537"/>
                <a:gd name="T35" fmla="*/ 952 h 955"/>
                <a:gd name="T36" fmla="*/ 25 w 537"/>
                <a:gd name="T37" fmla="*/ 7 h 955"/>
                <a:gd name="T38" fmla="*/ 25 w 537"/>
                <a:gd name="T3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7" h="955">
                  <a:moveTo>
                    <a:pt x="25" y="0"/>
                  </a:moveTo>
                  <a:lnTo>
                    <a:pt x="25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4" y="952"/>
                  </a:lnTo>
                  <a:lnTo>
                    <a:pt x="4" y="955"/>
                  </a:lnTo>
                  <a:lnTo>
                    <a:pt x="0" y="955"/>
                  </a:lnTo>
                  <a:lnTo>
                    <a:pt x="4" y="955"/>
                  </a:lnTo>
                  <a:lnTo>
                    <a:pt x="4" y="955"/>
                  </a:lnTo>
                  <a:lnTo>
                    <a:pt x="8" y="955"/>
                  </a:lnTo>
                  <a:lnTo>
                    <a:pt x="8" y="955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4"/>
                  </a:lnTo>
                  <a:lnTo>
                    <a:pt x="537" y="691"/>
                  </a:lnTo>
                  <a:lnTo>
                    <a:pt x="537" y="691"/>
                  </a:lnTo>
                  <a:lnTo>
                    <a:pt x="8" y="952"/>
                  </a:lnTo>
                  <a:lnTo>
                    <a:pt x="25" y="7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47"/>
            <p:cNvSpPr>
              <a:spLocks/>
            </p:cNvSpPr>
            <p:nvPr/>
          </p:nvSpPr>
          <p:spPr bwMode="auto">
            <a:xfrm>
              <a:off x="4538" y="2502"/>
              <a:ext cx="639" cy="77"/>
            </a:xfrm>
            <a:custGeom>
              <a:avLst/>
              <a:gdLst>
                <a:gd name="T0" fmla="*/ 639 w 639"/>
                <a:gd name="T1" fmla="*/ 0 h 77"/>
                <a:gd name="T2" fmla="*/ 0 w 639"/>
                <a:gd name="T3" fmla="*/ 77 h 77"/>
                <a:gd name="T4" fmla="*/ 0 w 639"/>
                <a:gd name="T5" fmla="*/ 77 h 77"/>
                <a:gd name="T6" fmla="*/ 639 w 639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77">
                  <a:moveTo>
                    <a:pt x="639" y="0"/>
                  </a:moveTo>
                  <a:lnTo>
                    <a:pt x="0" y="77"/>
                  </a:lnTo>
                  <a:lnTo>
                    <a:pt x="0" y="77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48"/>
            <p:cNvSpPr>
              <a:spLocks/>
            </p:cNvSpPr>
            <p:nvPr/>
          </p:nvSpPr>
          <p:spPr bwMode="auto">
            <a:xfrm>
              <a:off x="4538" y="2502"/>
              <a:ext cx="639" cy="77"/>
            </a:xfrm>
            <a:custGeom>
              <a:avLst/>
              <a:gdLst>
                <a:gd name="T0" fmla="*/ 639 w 639"/>
                <a:gd name="T1" fmla="*/ 0 h 77"/>
                <a:gd name="T2" fmla="*/ 0 w 639"/>
                <a:gd name="T3" fmla="*/ 77 h 77"/>
                <a:gd name="T4" fmla="*/ 0 w 639"/>
                <a:gd name="T5" fmla="*/ 77 h 77"/>
                <a:gd name="T6" fmla="*/ 639 w 639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77">
                  <a:moveTo>
                    <a:pt x="639" y="0"/>
                  </a:moveTo>
                  <a:lnTo>
                    <a:pt x="0" y="77"/>
                  </a:lnTo>
                  <a:lnTo>
                    <a:pt x="0" y="77"/>
                  </a:lnTo>
                  <a:lnTo>
                    <a:pt x="6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49"/>
            <p:cNvSpPr>
              <a:spLocks noEditPoints="1"/>
            </p:cNvSpPr>
            <p:nvPr/>
          </p:nvSpPr>
          <p:spPr bwMode="auto">
            <a:xfrm>
              <a:off x="4538" y="2494"/>
              <a:ext cx="830" cy="698"/>
            </a:xfrm>
            <a:custGeom>
              <a:avLst/>
              <a:gdLst>
                <a:gd name="T0" fmla="*/ 821 w 830"/>
                <a:gd name="T1" fmla="*/ 687 h 698"/>
                <a:gd name="T2" fmla="*/ 4 w 830"/>
                <a:gd name="T3" fmla="*/ 85 h 698"/>
                <a:gd name="T4" fmla="*/ 707 w 830"/>
                <a:gd name="T5" fmla="*/ 0 h 698"/>
                <a:gd name="T6" fmla="*/ 707 w 830"/>
                <a:gd name="T7" fmla="*/ 0 h 698"/>
                <a:gd name="T8" fmla="*/ 787 w 830"/>
                <a:gd name="T9" fmla="*/ 474 h 698"/>
                <a:gd name="T10" fmla="*/ 821 w 830"/>
                <a:gd name="T11" fmla="*/ 687 h 698"/>
                <a:gd name="T12" fmla="*/ 711 w 830"/>
                <a:gd name="T13" fmla="*/ 0 h 698"/>
                <a:gd name="T14" fmla="*/ 0 w 830"/>
                <a:gd name="T15" fmla="*/ 88 h 698"/>
                <a:gd name="T16" fmla="*/ 0 w 830"/>
                <a:gd name="T17" fmla="*/ 88 h 698"/>
                <a:gd name="T18" fmla="*/ 275 w 830"/>
                <a:gd name="T19" fmla="*/ 294 h 698"/>
                <a:gd name="T20" fmla="*/ 821 w 830"/>
                <a:gd name="T21" fmla="*/ 691 h 698"/>
                <a:gd name="T22" fmla="*/ 821 w 830"/>
                <a:gd name="T23" fmla="*/ 691 h 698"/>
                <a:gd name="T24" fmla="*/ 825 w 830"/>
                <a:gd name="T25" fmla="*/ 695 h 698"/>
                <a:gd name="T26" fmla="*/ 830 w 830"/>
                <a:gd name="T27" fmla="*/ 698 h 698"/>
                <a:gd name="T28" fmla="*/ 825 w 830"/>
                <a:gd name="T29" fmla="*/ 695 h 698"/>
                <a:gd name="T30" fmla="*/ 825 w 830"/>
                <a:gd name="T31" fmla="*/ 691 h 698"/>
                <a:gd name="T32" fmla="*/ 825 w 830"/>
                <a:gd name="T33" fmla="*/ 691 h 698"/>
                <a:gd name="T34" fmla="*/ 825 w 830"/>
                <a:gd name="T35" fmla="*/ 691 h 698"/>
                <a:gd name="T36" fmla="*/ 762 w 830"/>
                <a:gd name="T37" fmla="*/ 309 h 698"/>
                <a:gd name="T38" fmla="*/ 711 w 830"/>
                <a:gd name="T39" fmla="*/ 4 h 698"/>
                <a:gd name="T40" fmla="*/ 711 w 830"/>
                <a:gd name="T4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0" h="698">
                  <a:moveTo>
                    <a:pt x="821" y="687"/>
                  </a:moveTo>
                  <a:lnTo>
                    <a:pt x="4" y="85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87" y="474"/>
                  </a:lnTo>
                  <a:lnTo>
                    <a:pt x="821" y="687"/>
                  </a:lnTo>
                  <a:close/>
                  <a:moveTo>
                    <a:pt x="711" y="0"/>
                  </a:moveTo>
                  <a:lnTo>
                    <a:pt x="0" y="88"/>
                  </a:lnTo>
                  <a:lnTo>
                    <a:pt x="0" y="88"/>
                  </a:lnTo>
                  <a:lnTo>
                    <a:pt x="275" y="294"/>
                  </a:lnTo>
                  <a:lnTo>
                    <a:pt x="821" y="691"/>
                  </a:lnTo>
                  <a:lnTo>
                    <a:pt x="821" y="691"/>
                  </a:lnTo>
                  <a:lnTo>
                    <a:pt x="825" y="695"/>
                  </a:lnTo>
                  <a:lnTo>
                    <a:pt x="830" y="698"/>
                  </a:lnTo>
                  <a:lnTo>
                    <a:pt x="825" y="695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762" y="309"/>
                  </a:lnTo>
                  <a:lnTo>
                    <a:pt x="711" y="4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50"/>
            <p:cNvSpPr>
              <a:spLocks noEditPoints="1"/>
            </p:cNvSpPr>
            <p:nvPr/>
          </p:nvSpPr>
          <p:spPr bwMode="auto">
            <a:xfrm>
              <a:off x="4538" y="2494"/>
              <a:ext cx="830" cy="698"/>
            </a:xfrm>
            <a:custGeom>
              <a:avLst/>
              <a:gdLst>
                <a:gd name="T0" fmla="*/ 821 w 830"/>
                <a:gd name="T1" fmla="*/ 687 h 698"/>
                <a:gd name="T2" fmla="*/ 4 w 830"/>
                <a:gd name="T3" fmla="*/ 85 h 698"/>
                <a:gd name="T4" fmla="*/ 707 w 830"/>
                <a:gd name="T5" fmla="*/ 0 h 698"/>
                <a:gd name="T6" fmla="*/ 707 w 830"/>
                <a:gd name="T7" fmla="*/ 0 h 698"/>
                <a:gd name="T8" fmla="*/ 787 w 830"/>
                <a:gd name="T9" fmla="*/ 474 h 698"/>
                <a:gd name="T10" fmla="*/ 821 w 830"/>
                <a:gd name="T11" fmla="*/ 687 h 698"/>
                <a:gd name="T12" fmla="*/ 711 w 830"/>
                <a:gd name="T13" fmla="*/ 0 h 698"/>
                <a:gd name="T14" fmla="*/ 0 w 830"/>
                <a:gd name="T15" fmla="*/ 88 h 698"/>
                <a:gd name="T16" fmla="*/ 0 w 830"/>
                <a:gd name="T17" fmla="*/ 88 h 698"/>
                <a:gd name="T18" fmla="*/ 275 w 830"/>
                <a:gd name="T19" fmla="*/ 294 h 698"/>
                <a:gd name="T20" fmla="*/ 821 w 830"/>
                <a:gd name="T21" fmla="*/ 691 h 698"/>
                <a:gd name="T22" fmla="*/ 821 w 830"/>
                <a:gd name="T23" fmla="*/ 691 h 698"/>
                <a:gd name="T24" fmla="*/ 825 w 830"/>
                <a:gd name="T25" fmla="*/ 695 h 698"/>
                <a:gd name="T26" fmla="*/ 830 w 830"/>
                <a:gd name="T27" fmla="*/ 698 h 698"/>
                <a:gd name="T28" fmla="*/ 825 w 830"/>
                <a:gd name="T29" fmla="*/ 695 h 698"/>
                <a:gd name="T30" fmla="*/ 825 w 830"/>
                <a:gd name="T31" fmla="*/ 691 h 698"/>
                <a:gd name="T32" fmla="*/ 825 w 830"/>
                <a:gd name="T33" fmla="*/ 691 h 698"/>
                <a:gd name="T34" fmla="*/ 825 w 830"/>
                <a:gd name="T35" fmla="*/ 691 h 698"/>
                <a:gd name="T36" fmla="*/ 762 w 830"/>
                <a:gd name="T37" fmla="*/ 309 h 698"/>
                <a:gd name="T38" fmla="*/ 711 w 830"/>
                <a:gd name="T39" fmla="*/ 4 h 698"/>
                <a:gd name="T40" fmla="*/ 711 w 830"/>
                <a:gd name="T4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0" h="698">
                  <a:moveTo>
                    <a:pt x="821" y="687"/>
                  </a:moveTo>
                  <a:lnTo>
                    <a:pt x="4" y="85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87" y="474"/>
                  </a:lnTo>
                  <a:lnTo>
                    <a:pt x="821" y="687"/>
                  </a:lnTo>
                  <a:moveTo>
                    <a:pt x="711" y="0"/>
                  </a:moveTo>
                  <a:lnTo>
                    <a:pt x="0" y="88"/>
                  </a:lnTo>
                  <a:lnTo>
                    <a:pt x="0" y="88"/>
                  </a:lnTo>
                  <a:lnTo>
                    <a:pt x="275" y="294"/>
                  </a:lnTo>
                  <a:lnTo>
                    <a:pt x="821" y="691"/>
                  </a:lnTo>
                  <a:lnTo>
                    <a:pt x="821" y="691"/>
                  </a:lnTo>
                  <a:lnTo>
                    <a:pt x="825" y="695"/>
                  </a:lnTo>
                  <a:lnTo>
                    <a:pt x="830" y="698"/>
                  </a:lnTo>
                  <a:lnTo>
                    <a:pt x="825" y="695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825" y="691"/>
                  </a:lnTo>
                  <a:lnTo>
                    <a:pt x="762" y="309"/>
                  </a:lnTo>
                  <a:lnTo>
                    <a:pt x="711" y="4"/>
                  </a:lnTo>
                  <a:lnTo>
                    <a:pt x="7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51"/>
            <p:cNvSpPr>
              <a:spLocks/>
            </p:cNvSpPr>
            <p:nvPr/>
          </p:nvSpPr>
          <p:spPr bwMode="auto">
            <a:xfrm>
              <a:off x="5249" y="2491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52"/>
            <p:cNvSpPr>
              <a:spLocks/>
            </p:cNvSpPr>
            <p:nvPr/>
          </p:nvSpPr>
          <p:spPr bwMode="auto">
            <a:xfrm>
              <a:off x="5249" y="2491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53"/>
            <p:cNvSpPr>
              <a:spLocks/>
            </p:cNvSpPr>
            <p:nvPr/>
          </p:nvSpPr>
          <p:spPr bwMode="auto">
            <a:xfrm>
              <a:off x="4529" y="2579"/>
              <a:ext cx="4" cy="0"/>
            </a:xfrm>
            <a:custGeom>
              <a:avLst/>
              <a:gdLst>
                <a:gd name="T0" fmla="*/ 4 w 4"/>
                <a:gd name="T1" fmla="*/ 0 w 4"/>
                <a:gd name="T2" fmla="*/ 4 w 4"/>
                <a:gd name="T3" fmla="*/ 4 w 4"/>
                <a:gd name="T4" fmla="*/ 4 w 4"/>
                <a:gd name="T5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4"/>
            <p:cNvSpPr>
              <a:spLocks/>
            </p:cNvSpPr>
            <p:nvPr/>
          </p:nvSpPr>
          <p:spPr bwMode="auto">
            <a:xfrm>
              <a:off x="4529" y="2579"/>
              <a:ext cx="4" cy="0"/>
            </a:xfrm>
            <a:custGeom>
              <a:avLst/>
              <a:gdLst>
                <a:gd name="T0" fmla="*/ 4 w 4"/>
                <a:gd name="T1" fmla="*/ 0 w 4"/>
                <a:gd name="T2" fmla="*/ 4 w 4"/>
                <a:gd name="T3" fmla="*/ 4 w 4"/>
                <a:gd name="T4" fmla="*/ 4 w 4"/>
                <a:gd name="T5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55"/>
            <p:cNvSpPr>
              <a:spLocks noChangeArrowheads="1"/>
            </p:cNvSpPr>
            <p:nvPr/>
          </p:nvSpPr>
          <p:spPr bwMode="auto">
            <a:xfrm>
              <a:off x="4771" y="1796"/>
              <a:ext cx="1" cy="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456"/>
            <p:cNvSpPr>
              <a:spLocks noChangeArrowheads="1"/>
            </p:cNvSpPr>
            <p:nvPr/>
          </p:nvSpPr>
          <p:spPr bwMode="auto">
            <a:xfrm>
              <a:off x="4771" y="1796"/>
              <a:ext cx="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57"/>
            <p:cNvSpPr>
              <a:spLocks/>
            </p:cNvSpPr>
            <p:nvPr/>
          </p:nvSpPr>
          <p:spPr bwMode="auto">
            <a:xfrm>
              <a:off x="4017" y="1800"/>
              <a:ext cx="749" cy="779"/>
            </a:xfrm>
            <a:custGeom>
              <a:avLst/>
              <a:gdLst>
                <a:gd name="T0" fmla="*/ 749 w 749"/>
                <a:gd name="T1" fmla="*/ 0 h 779"/>
                <a:gd name="T2" fmla="*/ 453 w 749"/>
                <a:gd name="T3" fmla="*/ 33 h 779"/>
                <a:gd name="T4" fmla="*/ 8 w 749"/>
                <a:gd name="T5" fmla="*/ 88 h 779"/>
                <a:gd name="T6" fmla="*/ 4 w 749"/>
                <a:gd name="T7" fmla="*/ 88 h 779"/>
                <a:gd name="T8" fmla="*/ 4 w 749"/>
                <a:gd name="T9" fmla="*/ 88 h 779"/>
                <a:gd name="T10" fmla="*/ 4 w 749"/>
                <a:gd name="T11" fmla="*/ 88 h 779"/>
                <a:gd name="T12" fmla="*/ 0 w 749"/>
                <a:gd name="T13" fmla="*/ 88 h 779"/>
                <a:gd name="T14" fmla="*/ 0 w 749"/>
                <a:gd name="T15" fmla="*/ 88 h 779"/>
                <a:gd name="T16" fmla="*/ 4 w 749"/>
                <a:gd name="T17" fmla="*/ 88 h 779"/>
                <a:gd name="T18" fmla="*/ 4 w 749"/>
                <a:gd name="T19" fmla="*/ 95 h 779"/>
                <a:gd name="T20" fmla="*/ 516 w 749"/>
                <a:gd name="T21" fmla="*/ 779 h 779"/>
                <a:gd name="T22" fmla="*/ 516 w 749"/>
                <a:gd name="T23" fmla="*/ 779 h 779"/>
                <a:gd name="T24" fmla="*/ 516 w 749"/>
                <a:gd name="T25" fmla="*/ 775 h 779"/>
                <a:gd name="T26" fmla="*/ 161 w 749"/>
                <a:gd name="T27" fmla="*/ 297 h 779"/>
                <a:gd name="T28" fmla="*/ 8 w 749"/>
                <a:gd name="T29" fmla="*/ 92 h 779"/>
                <a:gd name="T30" fmla="*/ 59 w 749"/>
                <a:gd name="T31" fmla="*/ 84 h 779"/>
                <a:gd name="T32" fmla="*/ 749 w 749"/>
                <a:gd name="T33" fmla="*/ 4 h 779"/>
                <a:gd name="T34" fmla="*/ 644 w 749"/>
                <a:gd name="T35" fmla="*/ 349 h 779"/>
                <a:gd name="T36" fmla="*/ 749 w 749"/>
                <a:gd name="T3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9" h="779">
                  <a:moveTo>
                    <a:pt x="749" y="0"/>
                  </a:moveTo>
                  <a:lnTo>
                    <a:pt x="453" y="33"/>
                  </a:lnTo>
                  <a:lnTo>
                    <a:pt x="8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4" y="88"/>
                  </a:lnTo>
                  <a:lnTo>
                    <a:pt x="4" y="95"/>
                  </a:lnTo>
                  <a:lnTo>
                    <a:pt x="516" y="779"/>
                  </a:lnTo>
                  <a:lnTo>
                    <a:pt x="516" y="779"/>
                  </a:lnTo>
                  <a:lnTo>
                    <a:pt x="516" y="775"/>
                  </a:lnTo>
                  <a:lnTo>
                    <a:pt x="161" y="297"/>
                  </a:lnTo>
                  <a:lnTo>
                    <a:pt x="8" y="92"/>
                  </a:lnTo>
                  <a:lnTo>
                    <a:pt x="59" y="84"/>
                  </a:lnTo>
                  <a:lnTo>
                    <a:pt x="749" y="4"/>
                  </a:lnTo>
                  <a:lnTo>
                    <a:pt x="644" y="349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58"/>
            <p:cNvSpPr>
              <a:spLocks/>
            </p:cNvSpPr>
            <p:nvPr/>
          </p:nvSpPr>
          <p:spPr bwMode="auto">
            <a:xfrm>
              <a:off x="4017" y="1800"/>
              <a:ext cx="749" cy="779"/>
            </a:xfrm>
            <a:custGeom>
              <a:avLst/>
              <a:gdLst>
                <a:gd name="T0" fmla="*/ 749 w 749"/>
                <a:gd name="T1" fmla="*/ 0 h 779"/>
                <a:gd name="T2" fmla="*/ 453 w 749"/>
                <a:gd name="T3" fmla="*/ 33 h 779"/>
                <a:gd name="T4" fmla="*/ 8 w 749"/>
                <a:gd name="T5" fmla="*/ 88 h 779"/>
                <a:gd name="T6" fmla="*/ 4 w 749"/>
                <a:gd name="T7" fmla="*/ 88 h 779"/>
                <a:gd name="T8" fmla="*/ 4 w 749"/>
                <a:gd name="T9" fmla="*/ 88 h 779"/>
                <a:gd name="T10" fmla="*/ 4 w 749"/>
                <a:gd name="T11" fmla="*/ 88 h 779"/>
                <a:gd name="T12" fmla="*/ 0 w 749"/>
                <a:gd name="T13" fmla="*/ 88 h 779"/>
                <a:gd name="T14" fmla="*/ 0 w 749"/>
                <a:gd name="T15" fmla="*/ 88 h 779"/>
                <a:gd name="T16" fmla="*/ 4 w 749"/>
                <a:gd name="T17" fmla="*/ 88 h 779"/>
                <a:gd name="T18" fmla="*/ 4 w 749"/>
                <a:gd name="T19" fmla="*/ 95 h 779"/>
                <a:gd name="T20" fmla="*/ 516 w 749"/>
                <a:gd name="T21" fmla="*/ 779 h 779"/>
                <a:gd name="T22" fmla="*/ 516 w 749"/>
                <a:gd name="T23" fmla="*/ 779 h 779"/>
                <a:gd name="T24" fmla="*/ 516 w 749"/>
                <a:gd name="T25" fmla="*/ 775 h 779"/>
                <a:gd name="T26" fmla="*/ 161 w 749"/>
                <a:gd name="T27" fmla="*/ 297 h 779"/>
                <a:gd name="T28" fmla="*/ 8 w 749"/>
                <a:gd name="T29" fmla="*/ 92 h 779"/>
                <a:gd name="T30" fmla="*/ 59 w 749"/>
                <a:gd name="T31" fmla="*/ 84 h 779"/>
                <a:gd name="T32" fmla="*/ 749 w 749"/>
                <a:gd name="T33" fmla="*/ 4 h 779"/>
                <a:gd name="T34" fmla="*/ 644 w 749"/>
                <a:gd name="T35" fmla="*/ 349 h 779"/>
                <a:gd name="T36" fmla="*/ 749 w 749"/>
                <a:gd name="T3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9" h="779">
                  <a:moveTo>
                    <a:pt x="749" y="0"/>
                  </a:moveTo>
                  <a:lnTo>
                    <a:pt x="453" y="33"/>
                  </a:lnTo>
                  <a:lnTo>
                    <a:pt x="8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4" y="88"/>
                  </a:lnTo>
                  <a:lnTo>
                    <a:pt x="4" y="95"/>
                  </a:lnTo>
                  <a:lnTo>
                    <a:pt x="516" y="779"/>
                  </a:lnTo>
                  <a:lnTo>
                    <a:pt x="516" y="779"/>
                  </a:lnTo>
                  <a:lnTo>
                    <a:pt x="516" y="775"/>
                  </a:lnTo>
                  <a:lnTo>
                    <a:pt x="161" y="297"/>
                  </a:lnTo>
                  <a:lnTo>
                    <a:pt x="8" y="92"/>
                  </a:lnTo>
                  <a:lnTo>
                    <a:pt x="59" y="84"/>
                  </a:lnTo>
                  <a:lnTo>
                    <a:pt x="749" y="4"/>
                  </a:lnTo>
                  <a:lnTo>
                    <a:pt x="644" y="349"/>
                  </a:lnTo>
                  <a:lnTo>
                    <a:pt x="7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59"/>
            <p:cNvSpPr>
              <a:spLocks/>
            </p:cNvSpPr>
            <p:nvPr/>
          </p:nvSpPr>
          <p:spPr bwMode="auto">
            <a:xfrm>
              <a:off x="4533" y="2582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0 w 5"/>
                <a:gd name="T4" fmla="*/ 5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60"/>
            <p:cNvSpPr>
              <a:spLocks/>
            </p:cNvSpPr>
            <p:nvPr/>
          </p:nvSpPr>
          <p:spPr bwMode="auto">
            <a:xfrm>
              <a:off x="4533" y="2582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0 w 5"/>
                <a:gd name="T4" fmla="*/ 5 w 5"/>
                <a:gd name="T5" fmla="*/ 5 w 5"/>
                <a:gd name="T6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61"/>
            <p:cNvSpPr>
              <a:spLocks noEditPoints="1"/>
            </p:cNvSpPr>
            <p:nvPr/>
          </p:nvSpPr>
          <p:spPr bwMode="auto">
            <a:xfrm>
              <a:off x="4533" y="1796"/>
              <a:ext cx="716" cy="786"/>
            </a:xfrm>
            <a:custGeom>
              <a:avLst/>
              <a:gdLst>
                <a:gd name="T0" fmla="*/ 5 w 716"/>
                <a:gd name="T1" fmla="*/ 783 h 786"/>
                <a:gd name="T2" fmla="*/ 5 w 716"/>
                <a:gd name="T3" fmla="*/ 783 h 786"/>
                <a:gd name="T4" fmla="*/ 238 w 716"/>
                <a:gd name="T5" fmla="*/ 8 h 786"/>
                <a:gd name="T6" fmla="*/ 712 w 716"/>
                <a:gd name="T7" fmla="*/ 695 h 786"/>
                <a:gd name="T8" fmla="*/ 644 w 716"/>
                <a:gd name="T9" fmla="*/ 706 h 786"/>
                <a:gd name="T10" fmla="*/ 5 w 716"/>
                <a:gd name="T11" fmla="*/ 783 h 786"/>
                <a:gd name="T12" fmla="*/ 5 w 716"/>
                <a:gd name="T13" fmla="*/ 783 h 786"/>
                <a:gd name="T14" fmla="*/ 238 w 716"/>
                <a:gd name="T15" fmla="*/ 0 h 786"/>
                <a:gd name="T16" fmla="*/ 233 w 716"/>
                <a:gd name="T17" fmla="*/ 0 h 786"/>
                <a:gd name="T18" fmla="*/ 233 w 716"/>
                <a:gd name="T19" fmla="*/ 4 h 786"/>
                <a:gd name="T20" fmla="*/ 128 w 716"/>
                <a:gd name="T21" fmla="*/ 353 h 786"/>
                <a:gd name="T22" fmla="*/ 0 w 716"/>
                <a:gd name="T23" fmla="*/ 779 h 786"/>
                <a:gd name="T24" fmla="*/ 0 w 716"/>
                <a:gd name="T25" fmla="*/ 779 h 786"/>
                <a:gd name="T26" fmla="*/ 0 w 716"/>
                <a:gd name="T27" fmla="*/ 783 h 786"/>
                <a:gd name="T28" fmla="*/ 0 w 716"/>
                <a:gd name="T29" fmla="*/ 783 h 786"/>
                <a:gd name="T30" fmla="*/ 0 w 716"/>
                <a:gd name="T31" fmla="*/ 786 h 786"/>
                <a:gd name="T32" fmla="*/ 0 w 716"/>
                <a:gd name="T33" fmla="*/ 786 h 786"/>
                <a:gd name="T34" fmla="*/ 0 w 716"/>
                <a:gd name="T35" fmla="*/ 786 h 786"/>
                <a:gd name="T36" fmla="*/ 5 w 716"/>
                <a:gd name="T37" fmla="*/ 786 h 786"/>
                <a:gd name="T38" fmla="*/ 716 w 716"/>
                <a:gd name="T39" fmla="*/ 698 h 786"/>
                <a:gd name="T40" fmla="*/ 716 w 716"/>
                <a:gd name="T41" fmla="*/ 698 h 786"/>
                <a:gd name="T42" fmla="*/ 716 w 716"/>
                <a:gd name="T43" fmla="*/ 698 h 786"/>
                <a:gd name="T44" fmla="*/ 716 w 716"/>
                <a:gd name="T45" fmla="*/ 695 h 786"/>
                <a:gd name="T46" fmla="*/ 712 w 716"/>
                <a:gd name="T47" fmla="*/ 695 h 786"/>
                <a:gd name="T48" fmla="*/ 348 w 716"/>
                <a:gd name="T49" fmla="*/ 162 h 786"/>
                <a:gd name="T50" fmla="*/ 242 w 716"/>
                <a:gd name="T51" fmla="*/ 8 h 786"/>
                <a:gd name="T52" fmla="*/ 242 w 716"/>
                <a:gd name="T53" fmla="*/ 4 h 786"/>
                <a:gd name="T54" fmla="*/ 238 w 716"/>
                <a:gd name="T55" fmla="*/ 4 h 786"/>
                <a:gd name="T56" fmla="*/ 238 w 716"/>
                <a:gd name="T57" fmla="*/ 0 h 786"/>
                <a:gd name="T58" fmla="*/ 238 w 716"/>
                <a:gd name="T59" fmla="*/ 0 h 786"/>
                <a:gd name="T60" fmla="*/ 238 w 716"/>
                <a:gd name="T6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6" h="786">
                  <a:moveTo>
                    <a:pt x="5" y="783"/>
                  </a:moveTo>
                  <a:lnTo>
                    <a:pt x="5" y="783"/>
                  </a:lnTo>
                  <a:lnTo>
                    <a:pt x="238" y="8"/>
                  </a:lnTo>
                  <a:lnTo>
                    <a:pt x="712" y="695"/>
                  </a:lnTo>
                  <a:lnTo>
                    <a:pt x="644" y="706"/>
                  </a:lnTo>
                  <a:lnTo>
                    <a:pt x="5" y="783"/>
                  </a:lnTo>
                  <a:lnTo>
                    <a:pt x="5" y="783"/>
                  </a:lnTo>
                  <a:close/>
                  <a:moveTo>
                    <a:pt x="238" y="0"/>
                  </a:moveTo>
                  <a:lnTo>
                    <a:pt x="233" y="0"/>
                  </a:lnTo>
                  <a:lnTo>
                    <a:pt x="233" y="4"/>
                  </a:lnTo>
                  <a:lnTo>
                    <a:pt x="128" y="353"/>
                  </a:lnTo>
                  <a:lnTo>
                    <a:pt x="0" y="779"/>
                  </a:lnTo>
                  <a:lnTo>
                    <a:pt x="0" y="779"/>
                  </a:lnTo>
                  <a:lnTo>
                    <a:pt x="0" y="783"/>
                  </a:lnTo>
                  <a:lnTo>
                    <a:pt x="0" y="783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5" y="786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5"/>
                  </a:lnTo>
                  <a:lnTo>
                    <a:pt x="712" y="695"/>
                  </a:lnTo>
                  <a:lnTo>
                    <a:pt x="348" y="162"/>
                  </a:lnTo>
                  <a:lnTo>
                    <a:pt x="242" y="8"/>
                  </a:lnTo>
                  <a:lnTo>
                    <a:pt x="242" y="4"/>
                  </a:lnTo>
                  <a:lnTo>
                    <a:pt x="238" y="4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62"/>
            <p:cNvSpPr>
              <a:spLocks noEditPoints="1"/>
            </p:cNvSpPr>
            <p:nvPr/>
          </p:nvSpPr>
          <p:spPr bwMode="auto">
            <a:xfrm>
              <a:off x="4533" y="1796"/>
              <a:ext cx="716" cy="786"/>
            </a:xfrm>
            <a:custGeom>
              <a:avLst/>
              <a:gdLst>
                <a:gd name="T0" fmla="*/ 5 w 716"/>
                <a:gd name="T1" fmla="*/ 783 h 786"/>
                <a:gd name="T2" fmla="*/ 5 w 716"/>
                <a:gd name="T3" fmla="*/ 783 h 786"/>
                <a:gd name="T4" fmla="*/ 238 w 716"/>
                <a:gd name="T5" fmla="*/ 8 h 786"/>
                <a:gd name="T6" fmla="*/ 712 w 716"/>
                <a:gd name="T7" fmla="*/ 695 h 786"/>
                <a:gd name="T8" fmla="*/ 644 w 716"/>
                <a:gd name="T9" fmla="*/ 706 h 786"/>
                <a:gd name="T10" fmla="*/ 5 w 716"/>
                <a:gd name="T11" fmla="*/ 783 h 786"/>
                <a:gd name="T12" fmla="*/ 5 w 716"/>
                <a:gd name="T13" fmla="*/ 783 h 786"/>
                <a:gd name="T14" fmla="*/ 238 w 716"/>
                <a:gd name="T15" fmla="*/ 0 h 786"/>
                <a:gd name="T16" fmla="*/ 233 w 716"/>
                <a:gd name="T17" fmla="*/ 0 h 786"/>
                <a:gd name="T18" fmla="*/ 233 w 716"/>
                <a:gd name="T19" fmla="*/ 4 h 786"/>
                <a:gd name="T20" fmla="*/ 128 w 716"/>
                <a:gd name="T21" fmla="*/ 353 h 786"/>
                <a:gd name="T22" fmla="*/ 0 w 716"/>
                <a:gd name="T23" fmla="*/ 779 h 786"/>
                <a:gd name="T24" fmla="*/ 0 w 716"/>
                <a:gd name="T25" fmla="*/ 779 h 786"/>
                <a:gd name="T26" fmla="*/ 0 w 716"/>
                <a:gd name="T27" fmla="*/ 783 h 786"/>
                <a:gd name="T28" fmla="*/ 0 w 716"/>
                <a:gd name="T29" fmla="*/ 783 h 786"/>
                <a:gd name="T30" fmla="*/ 0 w 716"/>
                <a:gd name="T31" fmla="*/ 786 h 786"/>
                <a:gd name="T32" fmla="*/ 0 w 716"/>
                <a:gd name="T33" fmla="*/ 786 h 786"/>
                <a:gd name="T34" fmla="*/ 0 w 716"/>
                <a:gd name="T35" fmla="*/ 786 h 786"/>
                <a:gd name="T36" fmla="*/ 5 w 716"/>
                <a:gd name="T37" fmla="*/ 786 h 786"/>
                <a:gd name="T38" fmla="*/ 716 w 716"/>
                <a:gd name="T39" fmla="*/ 698 h 786"/>
                <a:gd name="T40" fmla="*/ 716 w 716"/>
                <a:gd name="T41" fmla="*/ 698 h 786"/>
                <a:gd name="T42" fmla="*/ 716 w 716"/>
                <a:gd name="T43" fmla="*/ 698 h 786"/>
                <a:gd name="T44" fmla="*/ 716 w 716"/>
                <a:gd name="T45" fmla="*/ 695 h 786"/>
                <a:gd name="T46" fmla="*/ 712 w 716"/>
                <a:gd name="T47" fmla="*/ 695 h 786"/>
                <a:gd name="T48" fmla="*/ 348 w 716"/>
                <a:gd name="T49" fmla="*/ 162 h 786"/>
                <a:gd name="T50" fmla="*/ 242 w 716"/>
                <a:gd name="T51" fmla="*/ 8 h 786"/>
                <a:gd name="T52" fmla="*/ 242 w 716"/>
                <a:gd name="T53" fmla="*/ 4 h 786"/>
                <a:gd name="T54" fmla="*/ 238 w 716"/>
                <a:gd name="T55" fmla="*/ 4 h 786"/>
                <a:gd name="T56" fmla="*/ 238 w 716"/>
                <a:gd name="T57" fmla="*/ 0 h 786"/>
                <a:gd name="T58" fmla="*/ 238 w 716"/>
                <a:gd name="T59" fmla="*/ 0 h 786"/>
                <a:gd name="T60" fmla="*/ 238 w 716"/>
                <a:gd name="T6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6" h="786">
                  <a:moveTo>
                    <a:pt x="5" y="783"/>
                  </a:moveTo>
                  <a:lnTo>
                    <a:pt x="5" y="783"/>
                  </a:lnTo>
                  <a:lnTo>
                    <a:pt x="238" y="8"/>
                  </a:lnTo>
                  <a:lnTo>
                    <a:pt x="712" y="695"/>
                  </a:lnTo>
                  <a:lnTo>
                    <a:pt x="644" y="706"/>
                  </a:lnTo>
                  <a:lnTo>
                    <a:pt x="5" y="783"/>
                  </a:lnTo>
                  <a:lnTo>
                    <a:pt x="5" y="783"/>
                  </a:lnTo>
                  <a:moveTo>
                    <a:pt x="238" y="0"/>
                  </a:moveTo>
                  <a:lnTo>
                    <a:pt x="233" y="0"/>
                  </a:lnTo>
                  <a:lnTo>
                    <a:pt x="233" y="4"/>
                  </a:lnTo>
                  <a:lnTo>
                    <a:pt x="128" y="353"/>
                  </a:lnTo>
                  <a:lnTo>
                    <a:pt x="0" y="779"/>
                  </a:lnTo>
                  <a:lnTo>
                    <a:pt x="0" y="779"/>
                  </a:lnTo>
                  <a:lnTo>
                    <a:pt x="0" y="783"/>
                  </a:lnTo>
                  <a:lnTo>
                    <a:pt x="0" y="783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5" y="786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8"/>
                  </a:lnTo>
                  <a:lnTo>
                    <a:pt x="716" y="695"/>
                  </a:lnTo>
                  <a:lnTo>
                    <a:pt x="712" y="695"/>
                  </a:lnTo>
                  <a:lnTo>
                    <a:pt x="348" y="162"/>
                  </a:lnTo>
                  <a:lnTo>
                    <a:pt x="242" y="8"/>
                  </a:lnTo>
                  <a:lnTo>
                    <a:pt x="242" y="4"/>
                  </a:lnTo>
                  <a:lnTo>
                    <a:pt x="238" y="4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63"/>
            <p:cNvSpPr>
              <a:spLocks/>
            </p:cNvSpPr>
            <p:nvPr/>
          </p:nvSpPr>
          <p:spPr bwMode="auto">
            <a:xfrm>
              <a:off x="2641" y="1131"/>
              <a:ext cx="118" cy="206"/>
            </a:xfrm>
            <a:custGeom>
              <a:avLst/>
              <a:gdLst>
                <a:gd name="T0" fmla="*/ 118 w 118"/>
                <a:gd name="T1" fmla="*/ 0 h 206"/>
                <a:gd name="T2" fmla="*/ 0 w 118"/>
                <a:gd name="T3" fmla="*/ 206 h 206"/>
                <a:gd name="T4" fmla="*/ 118 w 118"/>
                <a:gd name="T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206">
                  <a:moveTo>
                    <a:pt x="118" y="0"/>
                  </a:moveTo>
                  <a:lnTo>
                    <a:pt x="0" y="206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64"/>
            <p:cNvSpPr>
              <a:spLocks/>
            </p:cNvSpPr>
            <p:nvPr/>
          </p:nvSpPr>
          <p:spPr bwMode="auto">
            <a:xfrm>
              <a:off x="2641" y="1131"/>
              <a:ext cx="118" cy="206"/>
            </a:xfrm>
            <a:custGeom>
              <a:avLst/>
              <a:gdLst>
                <a:gd name="T0" fmla="*/ 118 w 118"/>
                <a:gd name="T1" fmla="*/ 0 h 206"/>
                <a:gd name="T2" fmla="*/ 0 w 118"/>
                <a:gd name="T3" fmla="*/ 206 h 206"/>
                <a:gd name="T4" fmla="*/ 118 w 118"/>
                <a:gd name="T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206">
                  <a:moveTo>
                    <a:pt x="118" y="0"/>
                  </a:moveTo>
                  <a:lnTo>
                    <a:pt x="0" y="206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65"/>
            <p:cNvSpPr>
              <a:spLocks/>
            </p:cNvSpPr>
            <p:nvPr/>
          </p:nvSpPr>
          <p:spPr bwMode="auto">
            <a:xfrm>
              <a:off x="1768" y="1135"/>
              <a:ext cx="564" cy="742"/>
            </a:xfrm>
            <a:custGeom>
              <a:avLst/>
              <a:gdLst>
                <a:gd name="T0" fmla="*/ 5 w 564"/>
                <a:gd name="T1" fmla="*/ 0 h 742"/>
                <a:gd name="T2" fmla="*/ 5 w 564"/>
                <a:gd name="T3" fmla="*/ 0 h 742"/>
                <a:gd name="T4" fmla="*/ 5 w 564"/>
                <a:gd name="T5" fmla="*/ 4 h 742"/>
                <a:gd name="T6" fmla="*/ 0 w 564"/>
                <a:gd name="T7" fmla="*/ 0 h 742"/>
                <a:gd name="T8" fmla="*/ 0 w 564"/>
                <a:gd name="T9" fmla="*/ 0 h 742"/>
                <a:gd name="T10" fmla="*/ 0 w 564"/>
                <a:gd name="T11" fmla="*/ 4 h 742"/>
                <a:gd name="T12" fmla="*/ 0 w 564"/>
                <a:gd name="T13" fmla="*/ 4 h 742"/>
                <a:gd name="T14" fmla="*/ 559 w 564"/>
                <a:gd name="T15" fmla="*/ 742 h 742"/>
                <a:gd name="T16" fmla="*/ 559 w 564"/>
                <a:gd name="T17" fmla="*/ 742 h 742"/>
                <a:gd name="T18" fmla="*/ 559 w 564"/>
                <a:gd name="T19" fmla="*/ 742 h 742"/>
                <a:gd name="T20" fmla="*/ 564 w 564"/>
                <a:gd name="T21" fmla="*/ 738 h 742"/>
                <a:gd name="T22" fmla="*/ 496 w 564"/>
                <a:gd name="T23" fmla="*/ 650 h 742"/>
                <a:gd name="T24" fmla="*/ 564 w 564"/>
                <a:gd name="T25" fmla="*/ 738 h 742"/>
                <a:gd name="T26" fmla="*/ 496 w 564"/>
                <a:gd name="T27" fmla="*/ 650 h 742"/>
                <a:gd name="T28" fmla="*/ 5 w 564"/>
                <a:gd name="T29" fmla="*/ 0 h 742"/>
                <a:gd name="T30" fmla="*/ 5 w 564"/>
                <a:gd name="T31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4" h="742">
                  <a:moveTo>
                    <a:pt x="5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66"/>
            <p:cNvSpPr>
              <a:spLocks/>
            </p:cNvSpPr>
            <p:nvPr/>
          </p:nvSpPr>
          <p:spPr bwMode="auto">
            <a:xfrm>
              <a:off x="1768" y="1135"/>
              <a:ext cx="564" cy="742"/>
            </a:xfrm>
            <a:custGeom>
              <a:avLst/>
              <a:gdLst>
                <a:gd name="T0" fmla="*/ 5 w 564"/>
                <a:gd name="T1" fmla="*/ 0 h 742"/>
                <a:gd name="T2" fmla="*/ 5 w 564"/>
                <a:gd name="T3" fmla="*/ 0 h 742"/>
                <a:gd name="T4" fmla="*/ 5 w 564"/>
                <a:gd name="T5" fmla="*/ 4 h 742"/>
                <a:gd name="T6" fmla="*/ 0 w 564"/>
                <a:gd name="T7" fmla="*/ 0 h 742"/>
                <a:gd name="T8" fmla="*/ 0 w 564"/>
                <a:gd name="T9" fmla="*/ 0 h 742"/>
                <a:gd name="T10" fmla="*/ 0 w 564"/>
                <a:gd name="T11" fmla="*/ 4 h 742"/>
                <a:gd name="T12" fmla="*/ 0 w 564"/>
                <a:gd name="T13" fmla="*/ 4 h 742"/>
                <a:gd name="T14" fmla="*/ 559 w 564"/>
                <a:gd name="T15" fmla="*/ 742 h 742"/>
                <a:gd name="T16" fmla="*/ 559 w 564"/>
                <a:gd name="T17" fmla="*/ 742 h 742"/>
                <a:gd name="T18" fmla="*/ 559 w 564"/>
                <a:gd name="T19" fmla="*/ 742 h 742"/>
                <a:gd name="T20" fmla="*/ 564 w 564"/>
                <a:gd name="T21" fmla="*/ 738 h 742"/>
                <a:gd name="T22" fmla="*/ 496 w 564"/>
                <a:gd name="T23" fmla="*/ 650 h 742"/>
                <a:gd name="T24" fmla="*/ 564 w 564"/>
                <a:gd name="T25" fmla="*/ 738 h 742"/>
                <a:gd name="T26" fmla="*/ 496 w 564"/>
                <a:gd name="T27" fmla="*/ 650 h 742"/>
                <a:gd name="T28" fmla="*/ 5 w 564"/>
                <a:gd name="T29" fmla="*/ 0 h 742"/>
                <a:gd name="T30" fmla="*/ 5 w 564"/>
                <a:gd name="T31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4" h="742">
                  <a:moveTo>
                    <a:pt x="5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59" y="742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64" y="738"/>
                  </a:lnTo>
                  <a:lnTo>
                    <a:pt x="496" y="65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Rectangle 467"/>
            <p:cNvSpPr>
              <a:spLocks noChangeArrowheads="1"/>
            </p:cNvSpPr>
            <p:nvPr/>
          </p:nvSpPr>
          <p:spPr bwMode="auto">
            <a:xfrm>
              <a:off x="2332" y="1877"/>
              <a:ext cx="1" cy="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68"/>
            <p:cNvSpPr>
              <a:spLocks/>
            </p:cNvSpPr>
            <p:nvPr/>
          </p:nvSpPr>
          <p:spPr bwMode="auto">
            <a:xfrm>
              <a:off x="2332" y="1877"/>
              <a:ext cx="0" cy="4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69"/>
            <p:cNvSpPr>
              <a:spLocks/>
            </p:cNvSpPr>
            <p:nvPr/>
          </p:nvSpPr>
          <p:spPr bwMode="auto">
            <a:xfrm>
              <a:off x="1794" y="834"/>
              <a:ext cx="394" cy="283"/>
            </a:xfrm>
            <a:custGeom>
              <a:avLst/>
              <a:gdLst>
                <a:gd name="T0" fmla="*/ 394 w 394"/>
                <a:gd name="T1" fmla="*/ 0 h 283"/>
                <a:gd name="T2" fmla="*/ 0 w 394"/>
                <a:gd name="T3" fmla="*/ 283 h 283"/>
                <a:gd name="T4" fmla="*/ 394 w 394"/>
                <a:gd name="T5" fmla="*/ 0 h 283"/>
                <a:gd name="T6" fmla="*/ 394 w 394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4" h="283">
                  <a:moveTo>
                    <a:pt x="394" y="0"/>
                  </a:moveTo>
                  <a:lnTo>
                    <a:pt x="0" y="283"/>
                  </a:lnTo>
                  <a:lnTo>
                    <a:pt x="394" y="0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70"/>
            <p:cNvSpPr>
              <a:spLocks/>
            </p:cNvSpPr>
            <p:nvPr/>
          </p:nvSpPr>
          <p:spPr bwMode="auto">
            <a:xfrm>
              <a:off x="1794" y="834"/>
              <a:ext cx="394" cy="283"/>
            </a:xfrm>
            <a:custGeom>
              <a:avLst/>
              <a:gdLst>
                <a:gd name="T0" fmla="*/ 394 w 394"/>
                <a:gd name="T1" fmla="*/ 0 h 283"/>
                <a:gd name="T2" fmla="*/ 0 w 394"/>
                <a:gd name="T3" fmla="*/ 283 h 283"/>
                <a:gd name="T4" fmla="*/ 394 w 394"/>
                <a:gd name="T5" fmla="*/ 0 h 283"/>
                <a:gd name="T6" fmla="*/ 394 w 394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4" h="283">
                  <a:moveTo>
                    <a:pt x="394" y="0"/>
                  </a:moveTo>
                  <a:lnTo>
                    <a:pt x="0" y="283"/>
                  </a:lnTo>
                  <a:lnTo>
                    <a:pt x="394" y="0"/>
                  </a:lnTo>
                  <a:lnTo>
                    <a:pt x="3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71"/>
            <p:cNvSpPr>
              <a:spLocks/>
            </p:cNvSpPr>
            <p:nvPr/>
          </p:nvSpPr>
          <p:spPr bwMode="auto">
            <a:xfrm>
              <a:off x="2243" y="860"/>
              <a:ext cx="516" cy="264"/>
            </a:xfrm>
            <a:custGeom>
              <a:avLst/>
              <a:gdLst>
                <a:gd name="T0" fmla="*/ 0 w 516"/>
                <a:gd name="T1" fmla="*/ 0 h 264"/>
                <a:gd name="T2" fmla="*/ 516 w 516"/>
                <a:gd name="T3" fmla="*/ 264 h 264"/>
                <a:gd name="T4" fmla="*/ 516 w 516"/>
                <a:gd name="T5" fmla="*/ 264 h 264"/>
                <a:gd name="T6" fmla="*/ 0 w 516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264">
                  <a:moveTo>
                    <a:pt x="0" y="0"/>
                  </a:moveTo>
                  <a:lnTo>
                    <a:pt x="516" y="264"/>
                  </a:lnTo>
                  <a:lnTo>
                    <a:pt x="516" y="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72"/>
            <p:cNvSpPr>
              <a:spLocks/>
            </p:cNvSpPr>
            <p:nvPr/>
          </p:nvSpPr>
          <p:spPr bwMode="auto">
            <a:xfrm>
              <a:off x="2243" y="860"/>
              <a:ext cx="516" cy="264"/>
            </a:xfrm>
            <a:custGeom>
              <a:avLst/>
              <a:gdLst>
                <a:gd name="T0" fmla="*/ 0 w 516"/>
                <a:gd name="T1" fmla="*/ 0 h 264"/>
                <a:gd name="T2" fmla="*/ 516 w 516"/>
                <a:gd name="T3" fmla="*/ 264 h 264"/>
                <a:gd name="T4" fmla="*/ 516 w 516"/>
                <a:gd name="T5" fmla="*/ 264 h 264"/>
                <a:gd name="T6" fmla="*/ 0 w 516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264">
                  <a:moveTo>
                    <a:pt x="0" y="0"/>
                  </a:moveTo>
                  <a:lnTo>
                    <a:pt x="516" y="264"/>
                  </a:lnTo>
                  <a:lnTo>
                    <a:pt x="516" y="2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73"/>
            <p:cNvSpPr>
              <a:spLocks/>
            </p:cNvSpPr>
            <p:nvPr/>
          </p:nvSpPr>
          <p:spPr bwMode="auto">
            <a:xfrm>
              <a:off x="1785" y="834"/>
              <a:ext cx="398" cy="283"/>
            </a:xfrm>
            <a:custGeom>
              <a:avLst/>
              <a:gdLst>
                <a:gd name="T0" fmla="*/ 398 w 398"/>
                <a:gd name="T1" fmla="*/ 0 h 283"/>
                <a:gd name="T2" fmla="*/ 398 w 398"/>
                <a:gd name="T3" fmla="*/ 0 h 283"/>
                <a:gd name="T4" fmla="*/ 0 w 398"/>
                <a:gd name="T5" fmla="*/ 283 h 283"/>
                <a:gd name="T6" fmla="*/ 398 w 398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83">
                  <a:moveTo>
                    <a:pt x="398" y="0"/>
                  </a:moveTo>
                  <a:lnTo>
                    <a:pt x="398" y="0"/>
                  </a:lnTo>
                  <a:lnTo>
                    <a:pt x="0" y="283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74"/>
            <p:cNvSpPr>
              <a:spLocks/>
            </p:cNvSpPr>
            <p:nvPr/>
          </p:nvSpPr>
          <p:spPr bwMode="auto">
            <a:xfrm>
              <a:off x="1785" y="834"/>
              <a:ext cx="398" cy="283"/>
            </a:xfrm>
            <a:custGeom>
              <a:avLst/>
              <a:gdLst>
                <a:gd name="T0" fmla="*/ 398 w 398"/>
                <a:gd name="T1" fmla="*/ 0 h 283"/>
                <a:gd name="T2" fmla="*/ 398 w 398"/>
                <a:gd name="T3" fmla="*/ 0 h 283"/>
                <a:gd name="T4" fmla="*/ 0 w 398"/>
                <a:gd name="T5" fmla="*/ 283 h 283"/>
                <a:gd name="T6" fmla="*/ 398 w 398"/>
                <a:gd name="T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83">
                  <a:moveTo>
                    <a:pt x="398" y="0"/>
                  </a:moveTo>
                  <a:lnTo>
                    <a:pt x="398" y="0"/>
                  </a:lnTo>
                  <a:lnTo>
                    <a:pt x="0" y="283"/>
                  </a:lnTo>
                  <a:lnTo>
                    <a:pt x="3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75"/>
            <p:cNvSpPr>
              <a:spLocks/>
            </p:cNvSpPr>
            <p:nvPr/>
          </p:nvSpPr>
          <p:spPr bwMode="auto">
            <a:xfrm>
              <a:off x="2763" y="112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0 w 5"/>
                <a:gd name="T4" fmla="*/ 5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76"/>
            <p:cNvSpPr>
              <a:spLocks/>
            </p:cNvSpPr>
            <p:nvPr/>
          </p:nvSpPr>
          <p:spPr bwMode="auto">
            <a:xfrm>
              <a:off x="2763" y="1128"/>
              <a:ext cx="5" cy="0"/>
            </a:xfrm>
            <a:custGeom>
              <a:avLst/>
              <a:gdLst>
                <a:gd name="T0" fmla="*/ 0 w 5"/>
                <a:gd name="T1" fmla="*/ 0 w 5"/>
                <a:gd name="T2" fmla="*/ 0 w 5"/>
                <a:gd name="T3" fmla="*/ 0 w 5"/>
                <a:gd name="T4" fmla="*/ 5 w 5"/>
                <a:gd name="T5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77"/>
            <p:cNvSpPr>
              <a:spLocks/>
            </p:cNvSpPr>
            <p:nvPr/>
          </p:nvSpPr>
          <p:spPr bwMode="auto">
            <a:xfrm>
              <a:off x="1764" y="1135"/>
              <a:ext cx="4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78"/>
            <p:cNvSpPr>
              <a:spLocks/>
            </p:cNvSpPr>
            <p:nvPr/>
          </p:nvSpPr>
          <p:spPr bwMode="auto">
            <a:xfrm>
              <a:off x="1764" y="1135"/>
              <a:ext cx="4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79"/>
            <p:cNvSpPr>
              <a:spLocks/>
            </p:cNvSpPr>
            <p:nvPr/>
          </p:nvSpPr>
          <p:spPr bwMode="auto">
            <a:xfrm>
              <a:off x="1773" y="1128"/>
              <a:ext cx="982" cy="7"/>
            </a:xfrm>
            <a:custGeom>
              <a:avLst/>
              <a:gdLst>
                <a:gd name="T0" fmla="*/ 978 w 982"/>
                <a:gd name="T1" fmla="*/ 0 h 7"/>
                <a:gd name="T2" fmla="*/ 660 w 982"/>
                <a:gd name="T3" fmla="*/ 0 h 7"/>
                <a:gd name="T4" fmla="*/ 0 w 982"/>
                <a:gd name="T5" fmla="*/ 3 h 7"/>
                <a:gd name="T6" fmla="*/ 0 w 982"/>
                <a:gd name="T7" fmla="*/ 7 h 7"/>
                <a:gd name="T8" fmla="*/ 0 w 982"/>
                <a:gd name="T9" fmla="*/ 7 h 7"/>
                <a:gd name="T10" fmla="*/ 245 w 982"/>
                <a:gd name="T11" fmla="*/ 7 h 7"/>
                <a:gd name="T12" fmla="*/ 982 w 982"/>
                <a:gd name="T13" fmla="*/ 3 h 7"/>
                <a:gd name="T14" fmla="*/ 982 w 982"/>
                <a:gd name="T15" fmla="*/ 0 h 7"/>
                <a:gd name="T16" fmla="*/ 978 w 98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2" h="7">
                  <a:moveTo>
                    <a:pt x="978" y="0"/>
                  </a:moveTo>
                  <a:lnTo>
                    <a:pt x="66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45" y="7"/>
                  </a:lnTo>
                  <a:lnTo>
                    <a:pt x="982" y="3"/>
                  </a:lnTo>
                  <a:lnTo>
                    <a:pt x="982" y="0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80"/>
            <p:cNvSpPr>
              <a:spLocks/>
            </p:cNvSpPr>
            <p:nvPr/>
          </p:nvSpPr>
          <p:spPr bwMode="auto">
            <a:xfrm>
              <a:off x="1773" y="1128"/>
              <a:ext cx="982" cy="7"/>
            </a:xfrm>
            <a:custGeom>
              <a:avLst/>
              <a:gdLst>
                <a:gd name="T0" fmla="*/ 978 w 982"/>
                <a:gd name="T1" fmla="*/ 0 h 7"/>
                <a:gd name="T2" fmla="*/ 660 w 982"/>
                <a:gd name="T3" fmla="*/ 0 h 7"/>
                <a:gd name="T4" fmla="*/ 0 w 982"/>
                <a:gd name="T5" fmla="*/ 3 h 7"/>
                <a:gd name="T6" fmla="*/ 0 w 982"/>
                <a:gd name="T7" fmla="*/ 7 h 7"/>
                <a:gd name="T8" fmla="*/ 0 w 982"/>
                <a:gd name="T9" fmla="*/ 7 h 7"/>
                <a:gd name="T10" fmla="*/ 245 w 982"/>
                <a:gd name="T11" fmla="*/ 7 h 7"/>
                <a:gd name="T12" fmla="*/ 982 w 982"/>
                <a:gd name="T13" fmla="*/ 3 h 7"/>
                <a:gd name="T14" fmla="*/ 982 w 982"/>
                <a:gd name="T15" fmla="*/ 0 h 7"/>
                <a:gd name="T16" fmla="*/ 978 w 98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2" h="7">
                  <a:moveTo>
                    <a:pt x="978" y="0"/>
                  </a:moveTo>
                  <a:lnTo>
                    <a:pt x="66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45" y="7"/>
                  </a:lnTo>
                  <a:lnTo>
                    <a:pt x="982" y="3"/>
                  </a:lnTo>
                  <a:lnTo>
                    <a:pt x="982" y="0"/>
                  </a:lnTo>
                  <a:lnTo>
                    <a:pt x="9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81"/>
            <p:cNvSpPr>
              <a:spLocks/>
            </p:cNvSpPr>
            <p:nvPr/>
          </p:nvSpPr>
          <p:spPr bwMode="auto">
            <a:xfrm>
              <a:off x="3157" y="1635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82"/>
            <p:cNvSpPr>
              <a:spLocks/>
            </p:cNvSpPr>
            <p:nvPr/>
          </p:nvSpPr>
          <p:spPr bwMode="auto">
            <a:xfrm>
              <a:off x="3157" y="1635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0 w 4"/>
                <a:gd name="T5" fmla="*/ 3 h 3"/>
                <a:gd name="T6" fmla="*/ 4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83"/>
            <p:cNvSpPr>
              <a:spLocks noEditPoints="1"/>
            </p:cNvSpPr>
            <p:nvPr/>
          </p:nvSpPr>
          <p:spPr bwMode="auto">
            <a:xfrm>
              <a:off x="2327" y="1128"/>
              <a:ext cx="830" cy="753"/>
            </a:xfrm>
            <a:custGeom>
              <a:avLst/>
              <a:gdLst>
                <a:gd name="T0" fmla="*/ 9 w 830"/>
                <a:gd name="T1" fmla="*/ 745 h 753"/>
                <a:gd name="T2" fmla="*/ 826 w 830"/>
                <a:gd name="T3" fmla="*/ 507 h 753"/>
                <a:gd name="T4" fmla="*/ 9 w 830"/>
                <a:gd name="T5" fmla="*/ 745 h 753"/>
                <a:gd name="T6" fmla="*/ 428 w 830"/>
                <a:gd name="T7" fmla="*/ 0 h 753"/>
                <a:gd name="T8" fmla="*/ 428 w 830"/>
                <a:gd name="T9" fmla="*/ 0 h 753"/>
                <a:gd name="T10" fmla="*/ 428 w 830"/>
                <a:gd name="T11" fmla="*/ 3 h 753"/>
                <a:gd name="T12" fmla="*/ 140 w 830"/>
                <a:gd name="T13" fmla="*/ 507 h 753"/>
                <a:gd name="T14" fmla="*/ 5 w 830"/>
                <a:gd name="T15" fmla="*/ 745 h 753"/>
                <a:gd name="T16" fmla="*/ 0 w 830"/>
                <a:gd name="T17" fmla="*/ 749 h 753"/>
                <a:gd name="T18" fmla="*/ 0 w 830"/>
                <a:gd name="T19" fmla="*/ 749 h 753"/>
                <a:gd name="T20" fmla="*/ 0 w 830"/>
                <a:gd name="T21" fmla="*/ 753 h 753"/>
                <a:gd name="T22" fmla="*/ 0 w 830"/>
                <a:gd name="T23" fmla="*/ 753 h 753"/>
                <a:gd name="T24" fmla="*/ 0 w 830"/>
                <a:gd name="T25" fmla="*/ 753 h 753"/>
                <a:gd name="T26" fmla="*/ 5 w 830"/>
                <a:gd name="T27" fmla="*/ 753 h 753"/>
                <a:gd name="T28" fmla="*/ 5 w 830"/>
                <a:gd name="T29" fmla="*/ 749 h 753"/>
                <a:gd name="T30" fmla="*/ 9 w 830"/>
                <a:gd name="T31" fmla="*/ 749 h 753"/>
                <a:gd name="T32" fmla="*/ 830 w 830"/>
                <a:gd name="T33" fmla="*/ 510 h 753"/>
                <a:gd name="T34" fmla="*/ 830 w 830"/>
                <a:gd name="T35" fmla="*/ 510 h 753"/>
                <a:gd name="T36" fmla="*/ 826 w 830"/>
                <a:gd name="T37" fmla="*/ 507 h 753"/>
                <a:gd name="T38" fmla="*/ 9 w 830"/>
                <a:gd name="T39" fmla="*/ 745 h 753"/>
                <a:gd name="T40" fmla="*/ 314 w 830"/>
                <a:gd name="T41" fmla="*/ 209 h 753"/>
                <a:gd name="T42" fmla="*/ 432 w 830"/>
                <a:gd name="T43" fmla="*/ 3 h 753"/>
                <a:gd name="T44" fmla="*/ 530 w 830"/>
                <a:gd name="T45" fmla="*/ 128 h 753"/>
                <a:gd name="T46" fmla="*/ 432 w 830"/>
                <a:gd name="T47" fmla="*/ 3 h 753"/>
                <a:gd name="T48" fmla="*/ 428 w 830"/>
                <a:gd name="T49" fmla="*/ 3 h 753"/>
                <a:gd name="T50" fmla="*/ 428 w 830"/>
                <a:gd name="T51" fmla="*/ 0 h 753"/>
                <a:gd name="T52" fmla="*/ 428 w 830"/>
                <a:gd name="T5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0" h="753">
                  <a:moveTo>
                    <a:pt x="9" y="745"/>
                  </a:moveTo>
                  <a:lnTo>
                    <a:pt x="826" y="507"/>
                  </a:lnTo>
                  <a:lnTo>
                    <a:pt x="9" y="745"/>
                  </a:lnTo>
                  <a:close/>
                  <a:moveTo>
                    <a:pt x="428" y="0"/>
                  </a:moveTo>
                  <a:lnTo>
                    <a:pt x="428" y="0"/>
                  </a:lnTo>
                  <a:lnTo>
                    <a:pt x="428" y="3"/>
                  </a:lnTo>
                  <a:lnTo>
                    <a:pt x="140" y="507"/>
                  </a:lnTo>
                  <a:lnTo>
                    <a:pt x="5" y="745"/>
                  </a:lnTo>
                  <a:lnTo>
                    <a:pt x="0" y="749"/>
                  </a:lnTo>
                  <a:lnTo>
                    <a:pt x="0" y="749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5" y="753"/>
                  </a:lnTo>
                  <a:lnTo>
                    <a:pt x="5" y="749"/>
                  </a:lnTo>
                  <a:lnTo>
                    <a:pt x="9" y="749"/>
                  </a:lnTo>
                  <a:lnTo>
                    <a:pt x="830" y="510"/>
                  </a:lnTo>
                  <a:lnTo>
                    <a:pt x="830" y="510"/>
                  </a:lnTo>
                  <a:lnTo>
                    <a:pt x="826" y="507"/>
                  </a:lnTo>
                  <a:lnTo>
                    <a:pt x="9" y="745"/>
                  </a:lnTo>
                  <a:lnTo>
                    <a:pt x="314" y="209"/>
                  </a:lnTo>
                  <a:lnTo>
                    <a:pt x="432" y="3"/>
                  </a:lnTo>
                  <a:lnTo>
                    <a:pt x="530" y="128"/>
                  </a:lnTo>
                  <a:lnTo>
                    <a:pt x="432" y="3"/>
                  </a:lnTo>
                  <a:lnTo>
                    <a:pt x="428" y="3"/>
                  </a:lnTo>
                  <a:lnTo>
                    <a:pt x="428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84"/>
            <p:cNvSpPr>
              <a:spLocks noEditPoints="1"/>
            </p:cNvSpPr>
            <p:nvPr/>
          </p:nvSpPr>
          <p:spPr bwMode="auto">
            <a:xfrm>
              <a:off x="2327" y="1128"/>
              <a:ext cx="830" cy="753"/>
            </a:xfrm>
            <a:custGeom>
              <a:avLst/>
              <a:gdLst>
                <a:gd name="T0" fmla="*/ 9 w 830"/>
                <a:gd name="T1" fmla="*/ 745 h 753"/>
                <a:gd name="T2" fmla="*/ 826 w 830"/>
                <a:gd name="T3" fmla="*/ 507 h 753"/>
                <a:gd name="T4" fmla="*/ 9 w 830"/>
                <a:gd name="T5" fmla="*/ 745 h 753"/>
                <a:gd name="T6" fmla="*/ 428 w 830"/>
                <a:gd name="T7" fmla="*/ 0 h 753"/>
                <a:gd name="T8" fmla="*/ 428 w 830"/>
                <a:gd name="T9" fmla="*/ 0 h 753"/>
                <a:gd name="T10" fmla="*/ 428 w 830"/>
                <a:gd name="T11" fmla="*/ 3 h 753"/>
                <a:gd name="T12" fmla="*/ 140 w 830"/>
                <a:gd name="T13" fmla="*/ 507 h 753"/>
                <a:gd name="T14" fmla="*/ 5 w 830"/>
                <a:gd name="T15" fmla="*/ 745 h 753"/>
                <a:gd name="T16" fmla="*/ 0 w 830"/>
                <a:gd name="T17" fmla="*/ 749 h 753"/>
                <a:gd name="T18" fmla="*/ 0 w 830"/>
                <a:gd name="T19" fmla="*/ 749 h 753"/>
                <a:gd name="T20" fmla="*/ 0 w 830"/>
                <a:gd name="T21" fmla="*/ 753 h 753"/>
                <a:gd name="T22" fmla="*/ 0 w 830"/>
                <a:gd name="T23" fmla="*/ 753 h 753"/>
                <a:gd name="T24" fmla="*/ 0 w 830"/>
                <a:gd name="T25" fmla="*/ 753 h 753"/>
                <a:gd name="T26" fmla="*/ 5 w 830"/>
                <a:gd name="T27" fmla="*/ 753 h 753"/>
                <a:gd name="T28" fmla="*/ 5 w 830"/>
                <a:gd name="T29" fmla="*/ 749 h 753"/>
                <a:gd name="T30" fmla="*/ 9 w 830"/>
                <a:gd name="T31" fmla="*/ 749 h 753"/>
                <a:gd name="T32" fmla="*/ 830 w 830"/>
                <a:gd name="T33" fmla="*/ 510 h 753"/>
                <a:gd name="T34" fmla="*/ 830 w 830"/>
                <a:gd name="T35" fmla="*/ 510 h 753"/>
                <a:gd name="T36" fmla="*/ 826 w 830"/>
                <a:gd name="T37" fmla="*/ 507 h 753"/>
                <a:gd name="T38" fmla="*/ 9 w 830"/>
                <a:gd name="T39" fmla="*/ 745 h 753"/>
                <a:gd name="T40" fmla="*/ 314 w 830"/>
                <a:gd name="T41" fmla="*/ 209 h 753"/>
                <a:gd name="T42" fmla="*/ 432 w 830"/>
                <a:gd name="T43" fmla="*/ 3 h 753"/>
                <a:gd name="T44" fmla="*/ 530 w 830"/>
                <a:gd name="T45" fmla="*/ 128 h 753"/>
                <a:gd name="T46" fmla="*/ 432 w 830"/>
                <a:gd name="T47" fmla="*/ 3 h 753"/>
                <a:gd name="T48" fmla="*/ 428 w 830"/>
                <a:gd name="T49" fmla="*/ 3 h 753"/>
                <a:gd name="T50" fmla="*/ 428 w 830"/>
                <a:gd name="T51" fmla="*/ 0 h 753"/>
                <a:gd name="T52" fmla="*/ 428 w 830"/>
                <a:gd name="T5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30" h="753">
                  <a:moveTo>
                    <a:pt x="9" y="745"/>
                  </a:moveTo>
                  <a:lnTo>
                    <a:pt x="826" y="507"/>
                  </a:lnTo>
                  <a:lnTo>
                    <a:pt x="9" y="745"/>
                  </a:lnTo>
                  <a:moveTo>
                    <a:pt x="428" y="0"/>
                  </a:moveTo>
                  <a:lnTo>
                    <a:pt x="428" y="0"/>
                  </a:lnTo>
                  <a:lnTo>
                    <a:pt x="428" y="3"/>
                  </a:lnTo>
                  <a:lnTo>
                    <a:pt x="140" y="507"/>
                  </a:lnTo>
                  <a:lnTo>
                    <a:pt x="5" y="745"/>
                  </a:lnTo>
                  <a:lnTo>
                    <a:pt x="0" y="749"/>
                  </a:lnTo>
                  <a:lnTo>
                    <a:pt x="0" y="749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5" y="753"/>
                  </a:lnTo>
                  <a:lnTo>
                    <a:pt x="5" y="749"/>
                  </a:lnTo>
                  <a:lnTo>
                    <a:pt x="9" y="749"/>
                  </a:lnTo>
                  <a:lnTo>
                    <a:pt x="830" y="510"/>
                  </a:lnTo>
                  <a:lnTo>
                    <a:pt x="830" y="510"/>
                  </a:lnTo>
                  <a:lnTo>
                    <a:pt x="826" y="507"/>
                  </a:lnTo>
                  <a:lnTo>
                    <a:pt x="9" y="745"/>
                  </a:lnTo>
                  <a:lnTo>
                    <a:pt x="314" y="209"/>
                  </a:lnTo>
                  <a:lnTo>
                    <a:pt x="432" y="3"/>
                  </a:lnTo>
                  <a:lnTo>
                    <a:pt x="530" y="128"/>
                  </a:lnTo>
                  <a:lnTo>
                    <a:pt x="432" y="3"/>
                  </a:lnTo>
                  <a:lnTo>
                    <a:pt x="428" y="3"/>
                  </a:lnTo>
                  <a:lnTo>
                    <a:pt x="428" y="0"/>
                  </a:lnTo>
                  <a:lnTo>
                    <a:pt x="4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85"/>
            <p:cNvSpPr>
              <a:spLocks/>
            </p:cNvSpPr>
            <p:nvPr/>
          </p:nvSpPr>
          <p:spPr bwMode="auto">
            <a:xfrm>
              <a:off x="2188" y="834"/>
              <a:ext cx="571" cy="294"/>
            </a:xfrm>
            <a:custGeom>
              <a:avLst/>
              <a:gdLst>
                <a:gd name="T0" fmla="*/ 4 w 571"/>
                <a:gd name="T1" fmla="*/ 0 h 294"/>
                <a:gd name="T2" fmla="*/ 0 w 571"/>
                <a:gd name="T3" fmla="*/ 0 h 294"/>
                <a:gd name="T4" fmla="*/ 0 w 571"/>
                <a:gd name="T5" fmla="*/ 0 h 294"/>
                <a:gd name="T6" fmla="*/ 0 w 571"/>
                <a:gd name="T7" fmla="*/ 0 h 294"/>
                <a:gd name="T8" fmla="*/ 563 w 571"/>
                <a:gd name="T9" fmla="*/ 294 h 294"/>
                <a:gd name="T10" fmla="*/ 567 w 571"/>
                <a:gd name="T11" fmla="*/ 294 h 294"/>
                <a:gd name="T12" fmla="*/ 567 w 571"/>
                <a:gd name="T13" fmla="*/ 294 h 294"/>
                <a:gd name="T14" fmla="*/ 567 w 571"/>
                <a:gd name="T15" fmla="*/ 294 h 294"/>
                <a:gd name="T16" fmla="*/ 567 w 571"/>
                <a:gd name="T17" fmla="*/ 294 h 294"/>
                <a:gd name="T18" fmla="*/ 571 w 571"/>
                <a:gd name="T19" fmla="*/ 294 h 294"/>
                <a:gd name="T20" fmla="*/ 571 w 571"/>
                <a:gd name="T21" fmla="*/ 290 h 294"/>
                <a:gd name="T22" fmla="*/ 55 w 571"/>
                <a:gd name="T23" fmla="*/ 26 h 294"/>
                <a:gd name="T24" fmla="*/ 4 w 571"/>
                <a:gd name="T2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1" h="29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63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71" y="294"/>
                  </a:lnTo>
                  <a:lnTo>
                    <a:pt x="571" y="290"/>
                  </a:lnTo>
                  <a:lnTo>
                    <a:pt x="55" y="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86"/>
            <p:cNvSpPr>
              <a:spLocks/>
            </p:cNvSpPr>
            <p:nvPr/>
          </p:nvSpPr>
          <p:spPr bwMode="auto">
            <a:xfrm>
              <a:off x="2188" y="834"/>
              <a:ext cx="571" cy="294"/>
            </a:xfrm>
            <a:custGeom>
              <a:avLst/>
              <a:gdLst>
                <a:gd name="T0" fmla="*/ 4 w 571"/>
                <a:gd name="T1" fmla="*/ 0 h 294"/>
                <a:gd name="T2" fmla="*/ 0 w 571"/>
                <a:gd name="T3" fmla="*/ 0 h 294"/>
                <a:gd name="T4" fmla="*/ 0 w 571"/>
                <a:gd name="T5" fmla="*/ 0 h 294"/>
                <a:gd name="T6" fmla="*/ 0 w 571"/>
                <a:gd name="T7" fmla="*/ 0 h 294"/>
                <a:gd name="T8" fmla="*/ 563 w 571"/>
                <a:gd name="T9" fmla="*/ 294 h 294"/>
                <a:gd name="T10" fmla="*/ 567 w 571"/>
                <a:gd name="T11" fmla="*/ 294 h 294"/>
                <a:gd name="T12" fmla="*/ 567 w 571"/>
                <a:gd name="T13" fmla="*/ 294 h 294"/>
                <a:gd name="T14" fmla="*/ 567 w 571"/>
                <a:gd name="T15" fmla="*/ 294 h 294"/>
                <a:gd name="T16" fmla="*/ 567 w 571"/>
                <a:gd name="T17" fmla="*/ 294 h 294"/>
                <a:gd name="T18" fmla="*/ 571 w 571"/>
                <a:gd name="T19" fmla="*/ 294 h 294"/>
                <a:gd name="T20" fmla="*/ 571 w 571"/>
                <a:gd name="T21" fmla="*/ 290 h 294"/>
                <a:gd name="T22" fmla="*/ 55 w 571"/>
                <a:gd name="T23" fmla="*/ 26 h 294"/>
                <a:gd name="T24" fmla="*/ 4 w 571"/>
                <a:gd name="T2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1" h="29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63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67" y="294"/>
                  </a:lnTo>
                  <a:lnTo>
                    <a:pt x="571" y="294"/>
                  </a:lnTo>
                  <a:lnTo>
                    <a:pt x="571" y="290"/>
                  </a:lnTo>
                  <a:lnTo>
                    <a:pt x="55" y="2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87"/>
            <p:cNvSpPr>
              <a:spLocks/>
            </p:cNvSpPr>
            <p:nvPr/>
          </p:nvSpPr>
          <p:spPr bwMode="auto">
            <a:xfrm>
              <a:off x="2183" y="8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88"/>
            <p:cNvSpPr>
              <a:spLocks/>
            </p:cNvSpPr>
            <p:nvPr/>
          </p:nvSpPr>
          <p:spPr bwMode="auto">
            <a:xfrm>
              <a:off x="2183" y="8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89"/>
            <p:cNvSpPr>
              <a:spLocks/>
            </p:cNvSpPr>
            <p:nvPr/>
          </p:nvSpPr>
          <p:spPr bwMode="auto">
            <a:xfrm>
              <a:off x="2861" y="397"/>
              <a:ext cx="42" cy="25"/>
            </a:xfrm>
            <a:custGeom>
              <a:avLst/>
              <a:gdLst>
                <a:gd name="T0" fmla="*/ 42 w 42"/>
                <a:gd name="T1" fmla="*/ 0 h 25"/>
                <a:gd name="T2" fmla="*/ 0 w 42"/>
                <a:gd name="T3" fmla="*/ 25 h 25"/>
                <a:gd name="T4" fmla="*/ 42 w 4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5">
                  <a:moveTo>
                    <a:pt x="42" y="0"/>
                  </a:moveTo>
                  <a:lnTo>
                    <a:pt x="0" y="2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90"/>
            <p:cNvSpPr>
              <a:spLocks/>
            </p:cNvSpPr>
            <p:nvPr/>
          </p:nvSpPr>
          <p:spPr bwMode="auto">
            <a:xfrm>
              <a:off x="2861" y="397"/>
              <a:ext cx="42" cy="25"/>
            </a:xfrm>
            <a:custGeom>
              <a:avLst/>
              <a:gdLst>
                <a:gd name="T0" fmla="*/ 42 w 42"/>
                <a:gd name="T1" fmla="*/ 0 h 25"/>
                <a:gd name="T2" fmla="*/ 0 w 42"/>
                <a:gd name="T3" fmla="*/ 25 h 25"/>
                <a:gd name="T4" fmla="*/ 42 w 4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5">
                  <a:moveTo>
                    <a:pt x="42" y="0"/>
                  </a:moveTo>
                  <a:lnTo>
                    <a:pt x="0" y="2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91"/>
            <p:cNvSpPr>
              <a:spLocks/>
            </p:cNvSpPr>
            <p:nvPr/>
          </p:nvSpPr>
          <p:spPr bwMode="auto">
            <a:xfrm>
              <a:off x="2763" y="397"/>
              <a:ext cx="144" cy="727"/>
            </a:xfrm>
            <a:custGeom>
              <a:avLst/>
              <a:gdLst>
                <a:gd name="T0" fmla="*/ 144 w 144"/>
                <a:gd name="T1" fmla="*/ 0 h 727"/>
                <a:gd name="T2" fmla="*/ 0 w 144"/>
                <a:gd name="T3" fmla="*/ 727 h 727"/>
                <a:gd name="T4" fmla="*/ 144 w 144"/>
                <a:gd name="T5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727">
                  <a:moveTo>
                    <a:pt x="144" y="0"/>
                  </a:moveTo>
                  <a:lnTo>
                    <a:pt x="0" y="72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492"/>
            <p:cNvSpPr>
              <a:spLocks/>
            </p:cNvSpPr>
            <p:nvPr/>
          </p:nvSpPr>
          <p:spPr bwMode="auto">
            <a:xfrm>
              <a:off x="2763" y="397"/>
              <a:ext cx="144" cy="727"/>
            </a:xfrm>
            <a:custGeom>
              <a:avLst/>
              <a:gdLst>
                <a:gd name="T0" fmla="*/ 144 w 144"/>
                <a:gd name="T1" fmla="*/ 0 h 727"/>
                <a:gd name="T2" fmla="*/ 0 w 144"/>
                <a:gd name="T3" fmla="*/ 727 h 727"/>
                <a:gd name="T4" fmla="*/ 144 w 144"/>
                <a:gd name="T5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727">
                  <a:moveTo>
                    <a:pt x="144" y="0"/>
                  </a:moveTo>
                  <a:lnTo>
                    <a:pt x="0" y="727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93"/>
            <p:cNvSpPr>
              <a:spLocks/>
            </p:cNvSpPr>
            <p:nvPr/>
          </p:nvSpPr>
          <p:spPr bwMode="auto">
            <a:xfrm>
              <a:off x="2907" y="38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94"/>
            <p:cNvSpPr>
              <a:spLocks/>
            </p:cNvSpPr>
            <p:nvPr/>
          </p:nvSpPr>
          <p:spPr bwMode="auto">
            <a:xfrm>
              <a:off x="2907" y="38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95"/>
            <p:cNvSpPr>
              <a:spLocks/>
            </p:cNvSpPr>
            <p:nvPr/>
          </p:nvSpPr>
          <p:spPr bwMode="auto">
            <a:xfrm>
              <a:off x="2763" y="995"/>
              <a:ext cx="1101" cy="129"/>
            </a:xfrm>
            <a:custGeom>
              <a:avLst/>
              <a:gdLst>
                <a:gd name="T0" fmla="*/ 1101 w 1101"/>
                <a:gd name="T1" fmla="*/ 0 h 129"/>
                <a:gd name="T2" fmla="*/ 1101 w 1101"/>
                <a:gd name="T3" fmla="*/ 0 h 129"/>
                <a:gd name="T4" fmla="*/ 0 w 1101"/>
                <a:gd name="T5" fmla="*/ 129 h 129"/>
                <a:gd name="T6" fmla="*/ 1101 w 1101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1" h="129">
                  <a:moveTo>
                    <a:pt x="1101" y="0"/>
                  </a:moveTo>
                  <a:lnTo>
                    <a:pt x="1101" y="0"/>
                  </a:lnTo>
                  <a:lnTo>
                    <a:pt x="0" y="12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96"/>
            <p:cNvSpPr>
              <a:spLocks/>
            </p:cNvSpPr>
            <p:nvPr/>
          </p:nvSpPr>
          <p:spPr bwMode="auto">
            <a:xfrm>
              <a:off x="2763" y="995"/>
              <a:ext cx="1101" cy="129"/>
            </a:xfrm>
            <a:custGeom>
              <a:avLst/>
              <a:gdLst>
                <a:gd name="T0" fmla="*/ 1101 w 1101"/>
                <a:gd name="T1" fmla="*/ 0 h 129"/>
                <a:gd name="T2" fmla="*/ 1101 w 1101"/>
                <a:gd name="T3" fmla="*/ 0 h 129"/>
                <a:gd name="T4" fmla="*/ 0 w 1101"/>
                <a:gd name="T5" fmla="*/ 129 h 129"/>
                <a:gd name="T6" fmla="*/ 1101 w 1101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1" h="129">
                  <a:moveTo>
                    <a:pt x="1101" y="0"/>
                  </a:moveTo>
                  <a:lnTo>
                    <a:pt x="1101" y="0"/>
                  </a:lnTo>
                  <a:lnTo>
                    <a:pt x="0" y="129"/>
                  </a:lnTo>
                  <a:lnTo>
                    <a:pt x="1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497"/>
            <p:cNvSpPr>
              <a:spLocks/>
            </p:cNvSpPr>
            <p:nvPr/>
          </p:nvSpPr>
          <p:spPr bwMode="auto">
            <a:xfrm>
              <a:off x="3869" y="995"/>
              <a:ext cx="4" cy="4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0 h 4"/>
                <a:gd name="T6" fmla="*/ 0 w 4"/>
                <a:gd name="T7" fmla="*/ 0 h 4"/>
                <a:gd name="T8" fmla="*/ 0 w 4"/>
                <a:gd name="T9" fmla="*/ 0 h 4"/>
                <a:gd name="T10" fmla="*/ 0 w 4"/>
                <a:gd name="T11" fmla="*/ 0 h 4"/>
                <a:gd name="T12" fmla="*/ 4 w 4"/>
                <a:gd name="T13" fmla="*/ 4 h 4"/>
                <a:gd name="T14" fmla="*/ 4 w 4"/>
                <a:gd name="T15" fmla="*/ 0 h 4"/>
                <a:gd name="T16" fmla="*/ 4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498"/>
            <p:cNvSpPr>
              <a:spLocks/>
            </p:cNvSpPr>
            <p:nvPr/>
          </p:nvSpPr>
          <p:spPr bwMode="auto">
            <a:xfrm>
              <a:off x="3869" y="995"/>
              <a:ext cx="4" cy="4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0 w 4"/>
                <a:gd name="T5" fmla="*/ 0 h 4"/>
                <a:gd name="T6" fmla="*/ 0 w 4"/>
                <a:gd name="T7" fmla="*/ 0 h 4"/>
                <a:gd name="T8" fmla="*/ 0 w 4"/>
                <a:gd name="T9" fmla="*/ 0 h 4"/>
                <a:gd name="T10" fmla="*/ 0 w 4"/>
                <a:gd name="T11" fmla="*/ 0 h 4"/>
                <a:gd name="T12" fmla="*/ 4 w 4"/>
                <a:gd name="T13" fmla="*/ 4 h 4"/>
                <a:gd name="T14" fmla="*/ 4 w 4"/>
                <a:gd name="T15" fmla="*/ 0 h 4"/>
                <a:gd name="T16" fmla="*/ 4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99"/>
            <p:cNvSpPr>
              <a:spLocks noEditPoints="1"/>
            </p:cNvSpPr>
            <p:nvPr/>
          </p:nvSpPr>
          <p:spPr bwMode="auto">
            <a:xfrm>
              <a:off x="2759" y="999"/>
              <a:ext cx="1110" cy="639"/>
            </a:xfrm>
            <a:custGeom>
              <a:avLst/>
              <a:gdLst>
                <a:gd name="T0" fmla="*/ 4 w 1110"/>
                <a:gd name="T1" fmla="*/ 129 h 639"/>
                <a:gd name="T2" fmla="*/ 4 w 1110"/>
                <a:gd name="T3" fmla="*/ 129 h 639"/>
                <a:gd name="T4" fmla="*/ 4 w 1110"/>
                <a:gd name="T5" fmla="*/ 129 h 639"/>
                <a:gd name="T6" fmla="*/ 4 w 1110"/>
                <a:gd name="T7" fmla="*/ 129 h 639"/>
                <a:gd name="T8" fmla="*/ 1110 w 1110"/>
                <a:gd name="T9" fmla="*/ 0 h 639"/>
                <a:gd name="T10" fmla="*/ 4 w 1110"/>
                <a:gd name="T11" fmla="*/ 129 h 639"/>
                <a:gd name="T12" fmla="*/ 4 w 1110"/>
                <a:gd name="T13" fmla="*/ 129 h 639"/>
                <a:gd name="T14" fmla="*/ 1105 w 1110"/>
                <a:gd name="T15" fmla="*/ 0 h 639"/>
                <a:gd name="T16" fmla="*/ 1105 w 1110"/>
                <a:gd name="T17" fmla="*/ 0 h 639"/>
                <a:gd name="T18" fmla="*/ 398 w 1110"/>
                <a:gd name="T19" fmla="*/ 636 h 639"/>
                <a:gd name="T20" fmla="*/ 4 w 1110"/>
                <a:gd name="T21" fmla="*/ 129 h 639"/>
                <a:gd name="T22" fmla="*/ 4 w 1110"/>
                <a:gd name="T23" fmla="*/ 129 h 639"/>
                <a:gd name="T24" fmla="*/ 0 w 1110"/>
                <a:gd name="T25" fmla="*/ 132 h 639"/>
                <a:gd name="T26" fmla="*/ 98 w 1110"/>
                <a:gd name="T27" fmla="*/ 257 h 639"/>
                <a:gd name="T28" fmla="*/ 394 w 1110"/>
                <a:gd name="T29" fmla="*/ 636 h 639"/>
                <a:gd name="T30" fmla="*/ 398 w 1110"/>
                <a:gd name="T31" fmla="*/ 639 h 639"/>
                <a:gd name="T32" fmla="*/ 398 w 1110"/>
                <a:gd name="T33" fmla="*/ 639 h 639"/>
                <a:gd name="T34" fmla="*/ 398 w 1110"/>
                <a:gd name="T35" fmla="*/ 639 h 639"/>
                <a:gd name="T36" fmla="*/ 398 w 1110"/>
                <a:gd name="T37" fmla="*/ 639 h 639"/>
                <a:gd name="T38" fmla="*/ 398 w 1110"/>
                <a:gd name="T39" fmla="*/ 639 h 639"/>
                <a:gd name="T40" fmla="*/ 402 w 1110"/>
                <a:gd name="T41" fmla="*/ 636 h 639"/>
                <a:gd name="T42" fmla="*/ 1110 w 1110"/>
                <a:gd name="T43" fmla="*/ 4 h 639"/>
                <a:gd name="T44" fmla="*/ 1110 w 1110"/>
                <a:gd name="T4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0" h="639">
                  <a:moveTo>
                    <a:pt x="4" y="129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close/>
                  <a:moveTo>
                    <a:pt x="1110" y="0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1105" y="0"/>
                  </a:lnTo>
                  <a:lnTo>
                    <a:pt x="1105" y="0"/>
                  </a:lnTo>
                  <a:lnTo>
                    <a:pt x="398" y="636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0" y="132"/>
                  </a:lnTo>
                  <a:lnTo>
                    <a:pt x="98" y="257"/>
                  </a:lnTo>
                  <a:lnTo>
                    <a:pt x="394" y="636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402" y="636"/>
                  </a:lnTo>
                  <a:lnTo>
                    <a:pt x="1110" y="4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500"/>
            <p:cNvSpPr>
              <a:spLocks noEditPoints="1"/>
            </p:cNvSpPr>
            <p:nvPr/>
          </p:nvSpPr>
          <p:spPr bwMode="auto">
            <a:xfrm>
              <a:off x="2759" y="999"/>
              <a:ext cx="1110" cy="639"/>
            </a:xfrm>
            <a:custGeom>
              <a:avLst/>
              <a:gdLst>
                <a:gd name="T0" fmla="*/ 4 w 1110"/>
                <a:gd name="T1" fmla="*/ 129 h 639"/>
                <a:gd name="T2" fmla="*/ 4 w 1110"/>
                <a:gd name="T3" fmla="*/ 129 h 639"/>
                <a:gd name="T4" fmla="*/ 4 w 1110"/>
                <a:gd name="T5" fmla="*/ 129 h 639"/>
                <a:gd name="T6" fmla="*/ 4 w 1110"/>
                <a:gd name="T7" fmla="*/ 129 h 639"/>
                <a:gd name="T8" fmla="*/ 1110 w 1110"/>
                <a:gd name="T9" fmla="*/ 0 h 639"/>
                <a:gd name="T10" fmla="*/ 4 w 1110"/>
                <a:gd name="T11" fmla="*/ 129 h 639"/>
                <a:gd name="T12" fmla="*/ 4 w 1110"/>
                <a:gd name="T13" fmla="*/ 129 h 639"/>
                <a:gd name="T14" fmla="*/ 1105 w 1110"/>
                <a:gd name="T15" fmla="*/ 0 h 639"/>
                <a:gd name="T16" fmla="*/ 1105 w 1110"/>
                <a:gd name="T17" fmla="*/ 0 h 639"/>
                <a:gd name="T18" fmla="*/ 398 w 1110"/>
                <a:gd name="T19" fmla="*/ 636 h 639"/>
                <a:gd name="T20" fmla="*/ 4 w 1110"/>
                <a:gd name="T21" fmla="*/ 129 h 639"/>
                <a:gd name="T22" fmla="*/ 4 w 1110"/>
                <a:gd name="T23" fmla="*/ 129 h 639"/>
                <a:gd name="T24" fmla="*/ 0 w 1110"/>
                <a:gd name="T25" fmla="*/ 132 h 639"/>
                <a:gd name="T26" fmla="*/ 98 w 1110"/>
                <a:gd name="T27" fmla="*/ 257 h 639"/>
                <a:gd name="T28" fmla="*/ 394 w 1110"/>
                <a:gd name="T29" fmla="*/ 636 h 639"/>
                <a:gd name="T30" fmla="*/ 398 w 1110"/>
                <a:gd name="T31" fmla="*/ 639 h 639"/>
                <a:gd name="T32" fmla="*/ 398 w 1110"/>
                <a:gd name="T33" fmla="*/ 639 h 639"/>
                <a:gd name="T34" fmla="*/ 398 w 1110"/>
                <a:gd name="T35" fmla="*/ 639 h 639"/>
                <a:gd name="T36" fmla="*/ 398 w 1110"/>
                <a:gd name="T37" fmla="*/ 639 h 639"/>
                <a:gd name="T38" fmla="*/ 398 w 1110"/>
                <a:gd name="T39" fmla="*/ 639 h 639"/>
                <a:gd name="T40" fmla="*/ 402 w 1110"/>
                <a:gd name="T41" fmla="*/ 636 h 639"/>
                <a:gd name="T42" fmla="*/ 1110 w 1110"/>
                <a:gd name="T43" fmla="*/ 4 h 639"/>
                <a:gd name="T44" fmla="*/ 1110 w 1110"/>
                <a:gd name="T4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0" h="639">
                  <a:moveTo>
                    <a:pt x="4" y="129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moveTo>
                    <a:pt x="1110" y="0"/>
                  </a:moveTo>
                  <a:lnTo>
                    <a:pt x="4" y="129"/>
                  </a:lnTo>
                  <a:lnTo>
                    <a:pt x="4" y="129"/>
                  </a:lnTo>
                  <a:lnTo>
                    <a:pt x="1105" y="0"/>
                  </a:lnTo>
                  <a:lnTo>
                    <a:pt x="1105" y="0"/>
                  </a:lnTo>
                  <a:lnTo>
                    <a:pt x="398" y="636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0" y="132"/>
                  </a:lnTo>
                  <a:lnTo>
                    <a:pt x="98" y="257"/>
                  </a:lnTo>
                  <a:lnTo>
                    <a:pt x="394" y="636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398" y="639"/>
                  </a:lnTo>
                  <a:lnTo>
                    <a:pt x="402" y="636"/>
                  </a:lnTo>
                  <a:lnTo>
                    <a:pt x="1110" y="4"/>
                  </a:lnTo>
                  <a:lnTo>
                    <a:pt x="1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501"/>
            <p:cNvSpPr>
              <a:spLocks noChangeArrowheads="1"/>
            </p:cNvSpPr>
            <p:nvPr/>
          </p:nvSpPr>
          <p:spPr bwMode="auto">
            <a:xfrm>
              <a:off x="2755" y="1128"/>
              <a:ext cx="4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502"/>
            <p:cNvSpPr>
              <a:spLocks/>
            </p:cNvSpPr>
            <p:nvPr/>
          </p:nvSpPr>
          <p:spPr bwMode="auto">
            <a:xfrm>
              <a:off x="2755" y="1128"/>
              <a:ext cx="4" cy="0"/>
            </a:xfrm>
            <a:custGeom>
              <a:avLst/>
              <a:gdLst>
                <a:gd name="T0" fmla="*/ 4 w 4"/>
                <a:gd name="T1" fmla="*/ 0 w 4"/>
                <a:gd name="T2" fmla="*/ 0 w 4"/>
                <a:gd name="T3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503"/>
            <p:cNvSpPr>
              <a:spLocks noEditPoints="1"/>
            </p:cNvSpPr>
            <p:nvPr/>
          </p:nvSpPr>
          <p:spPr bwMode="auto">
            <a:xfrm>
              <a:off x="2755" y="393"/>
              <a:ext cx="1118" cy="738"/>
            </a:xfrm>
            <a:custGeom>
              <a:avLst/>
              <a:gdLst>
                <a:gd name="T0" fmla="*/ 8 w 1118"/>
                <a:gd name="T1" fmla="*/ 731 h 738"/>
                <a:gd name="T2" fmla="*/ 152 w 1118"/>
                <a:gd name="T3" fmla="*/ 4 h 738"/>
                <a:gd name="T4" fmla="*/ 1109 w 1118"/>
                <a:gd name="T5" fmla="*/ 602 h 738"/>
                <a:gd name="T6" fmla="*/ 8 w 1118"/>
                <a:gd name="T7" fmla="*/ 731 h 738"/>
                <a:gd name="T8" fmla="*/ 157 w 1118"/>
                <a:gd name="T9" fmla="*/ 0 h 738"/>
                <a:gd name="T10" fmla="*/ 152 w 1118"/>
                <a:gd name="T11" fmla="*/ 0 h 738"/>
                <a:gd name="T12" fmla="*/ 148 w 1118"/>
                <a:gd name="T13" fmla="*/ 4 h 738"/>
                <a:gd name="T14" fmla="*/ 123 w 1118"/>
                <a:gd name="T15" fmla="*/ 121 h 738"/>
                <a:gd name="T16" fmla="*/ 4 w 1118"/>
                <a:gd name="T17" fmla="*/ 731 h 738"/>
                <a:gd name="T18" fmla="*/ 4 w 1118"/>
                <a:gd name="T19" fmla="*/ 731 h 738"/>
                <a:gd name="T20" fmla="*/ 4 w 1118"/>
                <a:gd name="T21" fmla="*/ 735 h 738"/>
                <a:gd name="T22" fmla="*/ 0 w 1118"/>
                <a:gd name="T23" fmla="*/ 735 h 738"/>
                <a:gd name="T24" fmla="*/ 0 w 1118"/>
                <a:gd name="T25" fmla="*/ 735 h 738"/>
                <a:gd name="T26" fmla="*/ 0 w 1118"/>
                <a:gd name="T27" fmla="*/ 738 h 738"/>
                <a:gd name="T28" fmla="*/ 4 w 1118"/>
                <a:gd name="T29" fmla="*/ 738 h 738"/>
                <a:gd name="T30" fmla="*/ 8 w 1118"/>
                <a:gd name="T31" fmla="*/ 735 h 738"/>
                <a:gd name="T32" fmla="*/ 8 w 1118"/>
                <a:gd name="T33" fmla="*/ 735 h 738"/>
                <a:gd name="T34" fmla="*/ 1114 w 1118"/>
                <a:gd name="T35" fmla="*/ 606 h 738"/>
                <a:gd name="T36" fmla="*/ 1118 w 1118"/>
                <a:gd name="T37" fmla="*/ 606 h 738"/>
                <a:gd name="T38" fmla="*/ 1118 w 1118"/>
                <a:gd name="T39" fmla="*/ 606 h 738"/>
                <a:gd name="T40" fmla="*/ 1118 w 1118"/>
                <a:gd name="T41" fmla="*/ 606 h 738"/>
                <a:gd name="T42" fmla="*/ 1114 w 1118"/>
                <a:gd name="T43" fmla="*/ 602 h 738"/>
                <a:gd name="T44" fmla="*/ 1114 w 1118"/>
                <a:gd name="T45" fmla="*/ 602 h 738"/>
                <a:gd name="T46" fmla="*/ 1109 w 1118"/>
                <a:gd name="T47" fmla="*/ 599 h 738"/>
                <a:gd name="T48" fmla="*/ 157 w 1118"/>
                <a:gd name="T49" fmla="*/ 0 h 738"/>
                <a:gd name="T50" fmla="*/ 157 w 1118"/>
                <a:gd name="T51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8" h="738">
                  <a:moveTo>
                    <a:pt x="8" y="731"/>
                  </a:moveTo>
                  <a:lnTo>
                    <a:pt x="152" y="4"/>
                  </a:lnTo>
                  <a:lnTo>
                    <a:pt x="1109" y="602"/>
                  </a:lnTo>
                  <a:lnTo>
                    <a:pt x="8" y="731"/>
                  </a:lnTo>
                  <a:close/>
                  <a:moveTo>
                    <a:pt x="157" y="0"/>
                  </a:moveTo>
                  <a:lnTo>
                    <a:pt x="152" y="0"/>
                  </a:lnTo>
                  <a:lnTo>
                    <a:pt x="148" y="4"/>
                  </a:lnTo>
                  <a:lnTo>
                    <a:pt x="123" y="12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4" y="735"/>
                  </a:lnTo>
                  <a:lnTo>
                    <a:pt x="0" y="735"/>
                  </a:lnTo>
                  <a:lnTo>
                    <a:pt x="0" y="735"/>
                  </a:lnTo>
                  <a:lnTo>
                    <a:pt x="0" y="738"/>
                  </a:lnTo>
                  <a:lnTo>
                    <a:pt x="4" y="738"/>
                  </a:lnTo>
                  <a:lnTo>
                    <a:pt x="8" y="735"/>
                  </a:lnTo>
                  <a:lnTo>
                    <a:pt x="8" y="735"/>
                  </a:lnTo>
                  <a:lnTo>
                    <a:pt x="1114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4" y="602"/>
                  </a:lnTo>
                  <a:lnTo>
                    <a:pt x="1114" y="602"/>
                  </a:lnTo>
                  <a:lnTo>
                    <a:pt x="1109" y="599"/>
                  </a:lnTo>
                  <a:lnTo>
                    <a:pt x="157" y="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504"/>
            <p:cNvSpPr>
              <a:spLocks noEditPoints="1"/>
            </p:cNvSpPr>
            <p:nvPr/>
          </p:nvSpPr>
          <p:spPr bwMode="auto">
            <a:xfrm>
              <a:off x="2755" y="393"/>
              <a:ext cx="1118" cy="738"/>
            </a:xfrm>
            <a:custGeom>
              <a:avLst/>
              <a:gdLst>
                <a:gd name="T0" fmla="*/ 8 w 1118"/>
                <a:gd name="T1" fmla="*/ 731 h 738"/>
                <a:gd name="T2" fmla="*/ 152 w 1118"/>
                <a:gd name="T3" fmla="*/ 4 h 738"/>
                <a:gd name="T4" fmla="*/ 1109 w 1118"/>
                <a:gd name="T5" fmla="*/ 602 h 738"/>
                <a:gd name="T6" fmla="*/ 8 w 1118"/>
                <a:gd name="T7" fmla="*/ 731 h 738"/>
                <a:gd name="T8" fmla="*/ 157 w 1118"/>
                <a:gd name="T9" fmla="*/ 0 h 738"/>
                <a:gd name="T10" fmla="*/ 152 w 1118"/>
                <a:gd name="T11" fmla="*/ 0 h 738"/>
                <a:gd name="T12" fmla="*/ 148 w 1118"/>
                <a:gd name="T13" fmla="*/ 4 h 738"/>
                <a:gd name="T14" fmla="*/ 123 w 1118"/>
                <a:gd name="T15" fmla="*/ 121 h 738"/>
                <a:gd name="T16" fmla="*/ 4 w 1118"/>
                <a:gd name="T17" fmla="*/ 731 h 738"/>
                <a:gd name="T18" fmla="*/ 4 w 1118"/>
                <a:gd name="T19" fmla="*/ 731 h 738"/>
                <a:gd name="T20" fmla="*/ 4 w 1118"/>
                <a:gd name="T21" fmla="*/ 735 h 738"/>
                <a:gd name="T22" fmla="*/ 0 w 1118"/>
                <a:gd name="T23" fmla="*/ 735 h 738"/>
                <a:gd name="T24" fmla="*/ 0 w 1118"/>
                <a:gd name="T25" fmla="*/ 735 h 738"/>
                <a:gd name="T26" fmla="*/ 0 w 1118"/>
                <a:gd name="T27" fmla="*/ 738 h 738"/>
                <a:gd name="T28" fmla="*/ 4 w 1118"/>
                <a:gd name="T29" fmla="*/ 738 h 738"/>
                <a:gd name="T30" fmla="*/ 8 w 1118"/>
                <a:gd name="T31" fmla="*/ 735 h 738"/>
                <a:gd name="T32" fmla="*/ 8 w 1118"/>
                <a:gd name="T33" fmla="*/ 735 h 738"/>
                <a:gd name="T34" fmla="*/ 1114 w 1118"/>
                <a:gd name="T35" fmla="*/ 606 h 738"/>
                <a:gd name="T36" fmla="*/ 1118 w 1118"/>
                <a:gd name="T37" fmla="*/ 606 h 738"/>
                <a:gd name="T38" fmla="*/ 1118 w 1118"/>
                <a:gd name="T39" fmla="*/ 606 h 738"/>
                <a:gd name="T40" fmla="*/ 1118 w 1118"/>
                <a:gd name="T41" fmla="*/ 606 h 738"/>
                <a:gd name="T42" fmla="*/ 1114 w 1118"/>
                <a:gd name="T43" fmla="*/ 602 h 738"/>
                <a:gd name="T44" fmla="*/ 1114 w 1118"/>
                <a:gd name="T45" fmla="*/ 602 h 738"/>
                <a:gd name="T46" fmla="*/ 1109 w 1118"/>
                <a:gd name="T47" fmla="*/ 599 h 738"/>
                <a:gd name="T48" fmla="*/ 157 w 1118"/>
                <a:gd name="T49" fmla="*/ 0 h 738"/>
                <a:gd name="T50" fmla="*/ 157 w 1118"/>
                <a:gd name="T51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8" h="738">
                  <a:moveTo>
                    <a:pt x="8" y="731"/>
                  </a:moveTo>
                  <a:lnTo>
                    <a:pt x="152" y="4"/>
                  </a:lnTo>
                  <a:lnTo>
                    <a:pt x="1109" y="602"/>
                  </a:lnTo>
                  <a:lnTo>
                    <a:pt x="8" y="731"/>
                  </a:lnTo>
                  <a:moveTo>
                    <a:pt x="157" y="0"/>
                  </a:moveTo>
                  <a:lnTo>
                    <a:pt x="152" y="0"/>
                  </a:lnTo>
                  <a:lnTo>
                    <a:pt x="148" y="4"/>
                  </a:lnTo>
                  <a:lnTo>
                    <a:pt x="123" y="121"/>
                  </a:lnTo>
                  <a:lnTo>
                    <a:pt x="4" y="731"/>
                  </a:lnTo>
                  <a:lnTo>
                    <a:pt x="4" y="731"/>
                  </a:lnTo>
                  <a:lnTo>
                    <a:pt x="4" y="735"/>
                  </a:lnTo>
                  <a:lnTo>
                    <a:pt x="0" y="735"/>
                  </a:lnTo>
                  <a:lnTo>
                    <a:pt x="0" y="735"/>
                  </a:lnTo>
                  <a:lnTo>
                    <a:pt x="0" y="738"/>
                  </a:lnTo>
                  <a:lnTo>
                    <a:pt x="4" y="738"/>
                  </a:lnTo>
                  <a:lnTo>
                    <a:pt x="8" y="735"/>
                  </a:lnTo>
                  <a:lnTo>
                    <a:pt x="8" y="735"/>
                  </a:lnTo>
                  <a:lnTo>
                    <a:pt x="1114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8" y="606"/>
                  </a:lnTo>
                  <a:lnTo>
                    <a:pt x="1114" y="602"/>
                  </a:lnTo>
                  <a:lnTo>
                    <a:pt x="1114" y="602"/>
                  </a:lnTo>
                  <a:lnTo>
                    <a:pt x="1109" y="599"/>
                  </a:lnTo>
                  <a:lnTo>
                    <a:pt x="157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505"/>
            <p:cNvSpPr>
              <a:spLocks/>
            </p:cNvSpPr>
            <p:nvPr/>
          </p:nvSpPr>
          <p:spPr bwMode="auto">
            <a:xfrm>
              <a:off x="2903" y="389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06"/>
            <p:cNvSpPr>
              <a:spLocks/>
            </p:cNvSpPr>
            <p:nvPr/>
          </p:nvSpPr>
          <p:spPr bwMode="auto">
            <a:xfrm>
              <a:off x="2903" y="389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4 w 4"/>
                <a:gd name="T4" fmla="*/ 4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07"/>
            <p:cNvSpPr>
              <a:spLocks/>
            </p:cNvSpPr>
            <p:nvPr/>
          </p:nvSpPr>
          <p:spPr bwMode="auto">
            <a:xfrm>
              <a:off x="1269" y="356"/>
              <a:ext cx="457" cy="92"/>
            </a:xfrm>
            <a:custGeom>
              <a:avLst/>
              <a:gdLst>
                <a:gd name="T0" fmla="*/ 0 w 457"/>
                <a:gd name="T1" fmla="*/ 0 h 92"/>
                <a:gd name="T2" fmla="*/ 457 w 457"/>
                <a:gd name="T3" fmla="*/ 92 h 92"/>
                <a:gd name="T4" fmla="*/ 0 w 457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7" h="92">
                  <a:moveTo>
                    <a:pt x="0" y="0"/>
                  </a:moveTo>
                  <a:lnTo>
                    <a:pt x="45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08"/>
            <p:cNvSpPr>
              <a:spLocks/>
            </p:cNvSpPr>
            <p:nvPr/>
          </p:nvSpPr>
          <p:spPr bwMode="auto">
            <a:xfrm>
              <a:off x="1269" y="356"/>
              <a:ext cx="457" cy="92"/>
            </a:xfrm>
            <a:custGeom>
              <a:avLst/>
              <a:gdLst>
                <a:gd name="T0" fmla="*/ 0 w 457"/>
                <a:gd name="T1" fmla="*/ 0 h 92"/>
                <a:gd name="T2" fmla="*/ 457 w 457"/>
                <a:gd name="T3" fmla="*/ 92 h 92"/>
                <a:gd name="T4" fmla="*/ 0 w 457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7" h="92">
                  <a:moveTo>
                    <a:pt x="0" y="0"/>
                  </a:moveTo>
                  <a:lnTo>
                    <a:pt x="457" y="9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09"/>
            <p:cNvSpPr>
              <a:spLocks/>
            </p:cNvSpPr>
            <p:nvPr/>
          </p:nvSpPr>
          <p:spPr bwMode="auto">
            <a:xfrm>
              <a:off x="1065" y="312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0 h 4"/>
                <a:gd name="T8" fmla="*/ 5 w 5"/>
                <a:gd name="T9" fmla="*/ 0 h 4"/>
                <a:gd name="T10" fmla="*/ 0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10"/>
            <p:cNvSpPr>
              <a:spLocks/>
            </p:cNvSpPr>
            <p:nvPr/>
          </p:nvSpPr>
          <p:spPr bwMode="auto">
            <a:xfrm>
              <a:off x="1065" y="312"/>
              <a:ext cx="5" cy="4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4 h 4"/>
                <a:gd name="T6" fmla="*/ 5 w 5"/>
                <a:gd name="T7" fmla="*/ 0 h 4"/>
                <a:gd name="T8" fmla="*/ 5 w 5"/>
                <a:gd name="T9" fmla="*/ 0 h 4"/>
                <a:gd name="T10" fmla="*/ 0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511"/>
            <p:cNvSpPr>
              <a:spLocks/>
            </p:cNvSpPr>
            <p:nvPr/>
          </p:nvSpPr>
          <p:spPr bwMode="auto">
            <a:xfrm>
              <a:off x="1065" y="316"/>
              <a:ext cx="703" cy="819"/>
            </a:xfrm>
            <a:custGeom>
              <a:avLst/>
              <a:gdLst>
                <a:gd name="T0" fmla="*/ 0 w 703"/>
                <a:gd name="T1" fmla="*/ 0 h 819"/>
                <a:gd name="T2" fmla="*/ 699 w 703"/>
                <a:gd name="T3" fmla="*/ 815 h 819"/>
                <a:gd name="T4" fmla="*/ 699 w 703"/>
                <a:gd name="T5" fmla="*/ 819 h 819"/>
                <a:gd name="T6" fmla="*/ 703 w 703"/>
                <a:gd name="T7" fmla="*/ 819 h 819"/>
                <a:gd name="T8" fmla="*/ 661 w 703"/>
                <a:gd name="T9" fmla="*/ 132 h 819"/>
                <a:gd name="T10" fmla="*/ 699 w 703"/>
                <a:gd name="T11" fmla="*/ 812 h 819"/>
                <a:gd name="T12" fmla="*/ 699 w 703"/>
                <a:gd name="T13" fmla="*/ 812 h 819"/>
                <a:gd name="T14" fmla="*/ 424 w 703"/>
                <a:gd name="T15" fmla="*/ 488 h 819"/>
                <a:gd name="T16" fmla="*/ 9 w 703"/>
                <a:gd name="T17" fmla="*/ 4 h 819"/>
                <a:gd name="T18" fmla="*/ 0 w 703"/>
                <a:gd name="T1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3" h="819">
                  <a:moveTo>
                    <a:pt x="0" y="0"/>
                  </a:moveTo>
                  <a:lnTo>
                    <a:pt x="699" y="815"/>
                  </a:lnTo>
                  <a:lnTo>
                    <a:pt x="699" y="819"/>
                  </a:lnTo>
                  <a:lnTo>
                    <a:pt x="703" y="819"/>
                  </a:lnTo>
                  <a:lnTo>
                    <a:pt x="661" y="132"/>
                  </a:lnTo>
                  <a:lnTo>
                    <a:pt x="699" y="812"/>
                  </a:lnTo>
                  <a:lnTo>
                    <a:pt x="699" y="812"/>
                  </a:lnTo>
                  <a:lnTo>
                    <a:pt x="424" y="488"/>
                  </a:lnTo>
                  <a:lnTo>
                    <a:pt x="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512"/>
            <p:cNvSpPr>
              <a:spLocks/>
            </p:cNvSpPr>
            <p:nvPr/>
          </p:nvSpPr>
          <p:spPr bwMode="auto">
            <a:xfrm>
              <a:off x="1065" y="316"/>
              <a:ext cx="703" cy="819"/>
            </a:xfrm>
            <a:custGeom>
              <a:avLst/>
              <a:gdLst>
                <a:gd name="T0" fmla="*/ 0 w 703"/>
                <a:gd name="T1" fmla="*/ 0 h 819"/>
                <a:gd name="T2" fmla="*/ 699 w 703"/>
                <a:gd name="T3" fmla="*/ 815 h 819"/>
                <a:gd name="T4" fmla="*/ 699 w 703"/>
                <a:gd name="T5" fmla="*/ 819 h 819"/>
                <a:gd name="T6" fmla="*/ 703 w 703"/>
                <a:gd name="T7" fmla="*/ 819 h 819"/>
                <a:gd name="T8" fmla="*/ 661 w 703"/>
                <a:gd name="T9" fmla="*/ 132 h 819"/>
                <a:gd name="T10" fmla="*/ 699 w 703"/>
                <a:gd name="T11" fmla="*/ 812 h 819"/>
                <a:gd name="T12" fmla="*/ 699 w 703"/>
                <a:gd name="T13" fmla="*/ 812 h 819"/>
                <a:gd name="T14" fmla="*/ 424 w 703"/>
                <a:gd name="T15" fmla="*/ 488 h 819"/>
                <a:gd name="T16" fmla="*/ 9 w 703"/>
                <a:gd name="T17" fmla="*/ 4 h 819"/>
                <a:gd name="T18" fmla="*/ 0 w 703"/>
                <a:gd name="T1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3" h="819">
                  <a:moveTo>
                    <a:pt x="0" y="0"/>
                  </a:moveTo>
                  <a:lnTo>
                    <a:pt x="699" y="815"/>
                  </a:lnTo>
                  <a:lnTo>
                    <a:pt x="699" y="819"/>
                  </a:lnTo>
                  <a:lnTo>
                    <a:pt x="703" y="819"/>
                  </a:lnTo>
                  <a:lnTo>
                    <a:pt x="661" y="132"/>
                  </a:lnTo>
                  <a:lnTo>
                    <a:pt x="699" y="812"/>
                  </a:lnTo>
                  <a:lnTo>
                    <a:pt x="699" y="812"/>
                  </a:lnTo>
                  <a:lnTo>
                    <a:pt x="424" y="488"/>
                  </a:lnTo>
                  <a:lnTo>
                    <a:pt x="9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13"/>
            <p:cNvSpPr>
              <a:spLocks/>
            </p:cNvSpPr>
            <p:nvPr/>
          </p:nvSpPr>
          <p:spPr bwMode="auto">
            <a:xfrm>
              <a:off x="1768" y="1135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5 w 5"/>
                <a:gd name="T5" fmla="*/ 4 h 4"/>
                <a:gd name="T6" fmla="*/ 5 w 5"/>
                <a:gd name="T7" fmla="*/ 0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514"/>
            <p:cNvSpPr>
              <a:spLocks/>
            </p:cNvSpPr>
            <p:nvPr/>
          </p:nvSpPr>
          <p:spPr bwMode="auto">
            <a:xfrm>
              <a:off x="1768" y="1135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5 w 5"/>
                <a:gd name="T5" fmla="*/ 4 h 4"/>
                <a:gd name="T6" fmla="*/ 5 w 5"/>
                <a:gd name="T7" fmla="*/ 0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15"/>
            <p:cNvSpPr>
              <a:spLocks/>
            </p:cNvSpPr>
            <p:nvPr/>
          </p:nvSpPr>
          <p:spPr bwMode="auto">
            <a:xfrm>
              <a:off x="1726" y="441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16"/>
            <p:cNvSpPr>
              <a:spLocks/>
            </p:cNvSpPr>
            <p:nvPr/>
          </p:nvSpPr>
          <p:spPr bwMode="auto">
            <a:xfrm>
              <a:off x="1726" y="441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17"/>
            <p:cNvSpPr>
              <a:spLocks/>
            </p:cNvSpPr>
            <p:nvPr/>
          </p:nvSpPr>
          <p:spPr bwMode="auto">
            <a:xfrm>
              <a:off x="1730" y="448"/>
              <a:ext cx="458" cy="382"/>
            </a:xfrm>
            <a:custGeom>
              <a:avLst/>
              <a:gdLst>
                <a:gd name="T0" fmla="*/ 0 w 458"/>
                <a:gd name="T1" fmla="*/ 0 h 382"/>
                <a:gd name="T2" fmla="*/ 0 w 458"/>
                <a:gd name="T3" fmla="*/ 0 h 382"/>
                <a:gd name="T4" fmla="*/ 458 w 458"/>
                <a:gd name="T5" fmla="*/ 382 h 382"/>
                <a:gd name="T6" fmla="*/ 0 w 458"/>
                <a:gd name="T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382">
                  <a:moveTo>
                    <a:pt x="0" y="0"/>
                  </a:moveTo>
                  <a:lnTo>
                    <a:pt x="0" y="0"/>
                  </a:lnTo>
                  <a:lnTo>
                    <a:pt x="458" y="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518"/>
            <p:cNvSpPr>
              <a:spLocks/>
            </p:cNvSpPr>
            <p:nvPr/>
          </p:nvSpPr>
          <p:spPr bwMode="auto">
            <a:xfrm>
              <a:off x="1730" y="448"/>
              <a:ext cx="458" cy="382"/>
            </a:xfrm>
            <a:custGeom>
              <a:avLst/>
              <a:gdLst>
                <a:gd name="T0" fmla="*/ 0 w 458"/>
                <a:gd name="T1" fmla="*/ 0 h 382"/>
                <a:gd name="T2" fmla="*/ 0 w 458"/>
                <a:gd name="T3" fmla="*/ 0 h 382"/>
                <a:gd name="T4" fmla="*/ 458 w 458"/>
                <a:gd name="T5" fmla="*/ 382 h 382"/>
                <a:gd name="T6" fmla="*/ 0 w 458"/>
                <a:gd name="T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382">
                  <a:moveTo>
                    <a:pt x="0" y="0"/>
                  </a:moveTo>
                  <a:lnTo>
                    <a:pt x="0" y="0"/>
                  </a:lnTo>
                  <a:lnTo>
                    <a:pt x="458" y="38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19"/>
            <p:cNvSpPr>
              <a:spLocks noEditPoints="1"/>
            </p:cNvSpPr>
            <p:nvPr/>
          </p:nvSpPr>
          <p:spPr bwMode="auto">
            <a:xfrm>
              <a:off x="1726" y="448"/>
              <a:ext cx="462" cy="691"/>
            </a:xfrm>
            <a:custGeom>
              <a:avLst/>
              <a:gdLst>
                <a:gd name="T0" fmla="*/ 377 w 462"/>
                <a:gd name="T1" fmla="*/ 316 h 691"/>
                <a:gd name="T2" fmla="*/ 457 w 462"/>
                <a:gd name="T3" fmla="*/ 386 h 691"/>
                <a:gd name="T4" fmla="*/ 457 w 462"/>
                <a:gd name="T5" fmla="*/ 386 h 691"/>
                <a:gd name="T6" fmla="*/ 377 w 462"/>
                <a:gd name="T7" fmla="*/ 316 h 691"/>
                <a:gd name="T8" fmla="*/ 0 w 462"/>
                <a:gd name="T9" fmla="*/ 0 h 691"/>
                <a:gd name="T10" fmla="*/ 0 w 462"/>
                <a:gd name="T11" fmla="*/ 0 h 691"/>
                <a:gd name="T12" fmla="*/ 42 w 462"/>
                <a:gd name="T13" fmla="*/ 687 h 691"/>
                <a:gd name="T14" fmla="*/ 42 w 462"/>
                <a:gd name="T15" fmla="*/ 687 h 691"/>
                <a:gd name="T16" fmla="*/ 42 w 462"/>
                <a:gd name="T17" fmla="*/ 691 h 691"/>
                <a:gd name="T18" fmla="*/ 42 w 462"/>
                <a:gd name="T19" fmla="*/ 687 h 691"/>
                <a:gd name="T20" fmla="*/ 42 w 462"/>
                <a:gd name="T21" fmla="*/ 687 h 691"/>
                <a:gd name="T22" fmla="*/ 47 w 462"/>
                <a:gd name="T23" fmla="*/ 687 h 691"/>
                <a:gd name="T24" fmla="*/ 47 w 462"/>
                <a:gd name="T25" fmla="*/ 683 h 691"/>
                <a:gd name="T26" fmla="*/ 68 w 462"/>
                <a:gd name="T27" fmla="*/ 669 h 691"/>
                <a:gd name="T28" fmla="*/ 462 w 462"/>
                <a:gd name="T29" fmla="*/ 386 h 691"/>
                <a:gd name="T30" fmla="*/ 462 w 462"/>
                <a:gd name="T31" fmla="*/ 386 h 691"/>
                <a:gd name="T32" fmla="*/ 462 w 462"/>
                <a:gd name="T33" fmla="*/ 386 h 691"/>
                <a:gd name="T34" fmla="*/ 457 w 462"/>
                <a:gd name="T35" fmla="*/ 386 h 691"/>
                <a:gd name="T36" fmla="*/ 457 w 462"/>
                <a:gd name="T37" fmla="*/ 386 h 691"/>
                <a:gd name="T38" fmla="*/ 59 w 462"/>
                <a:gd name="T39" fmla="*/ 669 h 691"/>
                <a:gd name="T40" fmla="*/ 42 w 462"/>
                <a:gd name="T41" fmla="*/ 683 h 691"/>
                <a:gd name="T42" fmla="*/ 30 w 462"/>
                <a:gd name="T43" fmla="*/ 423 h 691"/>
                <a:gd name="T44" fmla="*/ 4 w 462"/>
                <a:gd name="T45" fmla="*/ 4 h 691"/>
                <a:gd name="T46" fmla="*/ 0 w 462"/>
                <a:gd name="T4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691">
                  <a:moveTo>
                    <a:pt x="377" y="316"/>
                  </a:moveTo>
                  <a:lnTo>
                    <a:pt x="457" y="386"/>
                  </a:lnTo>
                  <a:lnTo>
                    <a:pt x="457" y="386"/>
                  </a:lnTo>
                  <a:lnTo>
                    <a:pt x="377" y="3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2" y="691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7" y="687"/>
                  </a:lnTo>
                  <a:lnTo>
                    <a:pt x="47" y="683"/>
                  </a:lnTo>
                  <a:lnTo>
                    <a:pt x="68" y="669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57" y="386"/>
                  </a:lnTo>
                  <a:lnTo>
                    <a:pt x="457" y="386"/>
                  </a:lnTo>
                  <a:lnTo>
                    <a:pt x="59" y="669"/>
                  </a:lnTo>
                  <a:lnTo>
                    <a:pt x="42" y="683"/>
                  </a:lnTo>
                  <a:lnTo>
                    <a:pt x="30" y="423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520"/>
            <p:cNvSpPr>
              <a:spLocks noEditPoints="1"/>
            </p:cNvSpPr>
            <p:nvPr/>
          </p:nvSpPr>
          <p:spPr bwMode="auto">
            <a:xfrm>
              <a:off x="1726" y="448"/>
              <a:ext cx="462" cy="691"/>
            </a:xfrm>
            <a:custGeom>
              <a:avLst/>
              <a:gdLst>
                <a:gd name="T0" fmla="*/ 377 w 462"/>
                <a:gd name="T1" fmla="*/ 316 h 691"/>
                <a:gd name="T2" fmla="*/ 457 w 462"/>
                <a:gd name="T3" fmla="*/ 386 h 691"/>
                <a:gd name="T4" fmla="*/ 457 w 462"/>
                <a:gd name="T5" fmla="*/ 386 h 691"/>
                <a:gd name="T6" fmla="*/ 377 w 462"/>
                <a:gd name="T7" fmla="*/ 316 h 691"/>
                <a:gd name="T8" fmla="*/ 0 w 462"/>
                <a:gd name="T9" fmla="*/ 0 h 691"/>
                <a:gd name="T10" fmla="*/ 0 w 462"/>
                <a:gd name="T11" fmla="*/ 0 h 691"/>
                <a:gd name="T12" fmla="*/ 42 w 462"/>
                <a:gd name="T13" fmla="*/ 687 h 691"/>
                <a:gd name="T14" fmla="*/ 42 w 462"/>
                <a:gd name="T15" fmla="*/ 687 h 691"/>
                <a:gd name="T16" fmla="*/ 42 w 462"/>
                <a:gd name="T17" fmla="*/ 691 h 691"/>
                <a:gd name="T18" fmla="*/ 42 w 462"/>
                <a:gd name="T19" fmla="*/ 687 h 691"/>
                <a:gd name="T20" fmla="*/ 42 w 462"/>
                <a:gd name="T21" fmla="*/ 687 h 691"/>
                <a:gd name="T22" fmla="*/ 47 w 462"/>
                <a:gd name="T23" fmla="*/ 687 h 691"/>
                <a:gd name="T24" fmla="*/ 47 w 462"/>
                <a:gd name="T25" fmla="*/ 683 h 691"/>
                <a:gd name="T26" fmla="*/ 68 w 462"/>
                <a:gd name="T27" fmla="*/ 669 h 691"/>
                <a:gd name="T28" fmla="*/ 462 w 462"/>
                <a:gd name="T29" fmla="*/ 386 h 691"/>
                <a:gd name="T30" fmla="*/ 462 w 462"/>
                <a:gd name="T31" fmla="*/ 386 h 691"/>
                <a:gd name="T32" fmla="*/ 462 w 462"/>
                <a:gd name="T33" fmla="*/ 386 h 691"/>
                <a:gd name="T34" fmla="*/ 457 w 462"/>
                <a:gd name="T35" fmla="*/ 386 h 691"/>
                <a:gd name="T36" fmla="*/ 457 w 462"/>
                <a:gd name="T37" fmla="*/ 386 h 691"/>
                <a:gd name="T38" fmla="*/ 59 w 462"/>
                <a:gd name="T39" fmla="*/ 669 h 691"/>
                <a:gd name="T40" fmla="*/ 42 w 462"/>
                <a:gd name="T41" fmla="*/ 683 h 691"/>
                <a:gd name="T42" fmla="*/ 30 w 462"/>
                <a:gd name="T43" fmla="*/ 423 h 691"/>
                <a:gd name="T44" fmla="*/ 4 w 462"/>
                <a:gd name="T45" fmla="*/ 4 h 691"/>
                <a:gd name="T46" fmla="*/ 0 w 462"/>
                <a:gd name="T4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691">
                  <a:moveTo>
                    <a:pt x="377" y="316"/>
                  </a:moveTo>
                  <a:lnTo>
                    <a:pt x="457" y="386"/>
                  </a:lnTo>
                  <a:lnTo>
                    <a:pt x="457" y="386"/>
                  </a:lnTo>
                  <a:lnTo>
                    <a:pt x="377" y="316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2" y="691"/>
                  </a:lnTo>
                  <a:lnTo>
                    <a:pt x="42" y="687"/>
                  </a:lnTo>
                  <a:lnTo>
                    <a:pt x="42" y="687"/>
                  </a:lnTo>
                  <a:lnTo>
                    <a:pt x="47" y="687"/>
                  </a:lnTo>
                  <a:lnTo>
                    <a:pt x="47" y="683"/>
                  </a:lnTo>
                  <a:lnTo>
                    <a:pt x="68" y="669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62" y="386"/>
                  </a:lnTo>
                  <a:lnTo>
                    <a:pt x="457" y="386"/>
                  </a:lnTo>
                  <a:lnTo>
                    <a:pt x="457" y="386"/>
                  </a:lnTo>
                  <a:lnTo>
                    <a:pt x="59" y="669"/>
                  </a:lnTo>
                  <a:lnTo>
                    <a:pt x="42" y="683"/>
                  </a:lnTo>
                  <a:lnTo>
                    <a:pt x="30" y="423"/>
                  </a:lnTo>
                  <a:lnTo>
                    <a:pt x="4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521"/>
            <p:cNvSpPr>
              <a:spLocks/>
            </p:cNvSpPr>
            <p:nvPr/>
          </p:nvSpPr>
          <p:spPr bwMode="auto">
            <a:xfrm>
              <a:off x="1061" y="-4"/>
              <a:ext cx="885" cy="452"/>
            </a:xfrm>
            <a:custGeom>
              <a:avLst/>
              <a:gdLst>
                <a:gd name="T0" fmla="*/ 209 w 209"/>
                <a:gd name="T1" fmla="*/ 0 h 123"/>
                <a:gd name="T2" fmla="*/ 206 w 209"/>
                <a:gd name="T3" fmla="*/ 0 h 123"/>
                <a:gd name="T4" fmla="*/ 2 w 209"/>
                <a:gd name="T5" fmla="*/ 86 h 123"/>
                <a:gd name="T6" fmla="*/ 2 w 209"/>
                <a:gd name="T7" fmla="*/ 86 h 123"/>
                <a:gd name="T8" fmla="*/ 2 w 209"/>
                <a:gd name="T9" fmla="*/ 86 h 123"/>
                <a:gd name="T10" fmla="*/ 1 w 209"/>
                <a:gd name="T11" fmla="*/ 87 h 123"/>
                <a:gd name="T12" fmla="*/ 0 w 209"/>
                <a:gd name="T13" fmla="*/ 87 h 123"/>
                <a:gd name="T14" fmla="*/ 0 w 209"/>
                <a:gd name="T15" fmla="*/ 87 h 123"/>
                <a:gd name="T16" fmla="*/ 1 w 209"/>
                <a:gd name="T17" fmla="*/ 87 h 123"/>
                <a:gd name="T18" fmla="*/ 1 w 209"/>
                <a:gd name="T19" fmla="*/ 87 h 123"/>
                <a:gd name="T20" fmla="*/ 3 w 209"/>
                <a:gd name="T21" fmla="*/ 88 h 123"/>
                <a:gd name="T22" fmla="*/ 49 w 209"/>
                <a:gd name="T23" fmla="*/ 98 h 123"/>
                <a:gd name="T24" fmla="*/ 157 w 209"/>
                <a:gd name="T25" fmla="*/ 123 h 123"/>
                <a:gd name="T26" fmla="*/ 157 w 209"/>
                <a:gd name="T27" fmla="*/ 123 h 123"/>
                <a:gd name="T28" fmla="*/ 156 w 209"/>
                <a:gd name="T29" fmla="*/ 122 h 123"/>
                <a:gd name="T30" fmla="*/ 157 w 209"/>
                <a:gd name="T31" fmla="*/ 122 h 123"/>
                <a:gd name="T32" fmla="*/ 157 w 209"/>
                <a:gd name="T33" fmla="*/ 122 h 123"/>
                <a:gd name="T34" fmla="*/ 157 w 209"/>
                <a:gd name="T35" fmla="*/ 122 h 123"/>
                <a:gd name="T36" fmla="*/ 3 w 209"/>
                <a:gd name="T37" fmla="*/ 87 h 123"/>
                <a:gd name="T38" fmla="*/ 150 w 209"/>
                <a:gd name="T39" fmla="*/ 25 h 123"/>
                <a:gd name="T40" fmla="*/ 209 w 209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23">
                  <a:moveTo>
                    <a:pt x="209" y="0"/>
                  </a:moveTo>
                  <a:cubicBezTo>
                    <a:pt x="208" y="0"/>
                    <a:pt x="207" y="0"/>
                    <a:pt x="206" y="0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522"/>
            <p:cNvSpPr>
              <a:spLocks/>
            </p:cNvSpPr>
            <p:nvPr/>
          </p:nvSpPr>
          <p:spPr bwMode="auto">
            <a:xfrm>
              <a:off x="2907" y="389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4 h 4"/>
                <a:gd name="T10" fmla="*/ 5 w 5"/>
                <a:gd name="T11" fmla="*/ 4 h 4"/>
                <a:gd name="T12" fmla="*/ 5 w 5"/>
                <a:gd name="T13" fmla="*/ 0 h 4"/>
                <a:gd name="T14" fmla="*/ 5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523"/>
            <p:cNvSpPr>
              <a:spLocks/>
            </p:cNvSpPr>
            <p:nvPr/>
          </p:nvSpPr>
          <p:spPr bwMode="auto">
            <a:xfrm>
              <a:off x="2907" y="389"/>
              <a:ext cx="5" cy="4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0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4 h 4"/>
                <a:gd name="T10" fmla="*/ 5 w 5"/>
                <a:gd name="T11" fmla="*/ 4 h 4"/>
                <a:gd name="T12" fmla="*/ 5 w 5"/>
                <a:gd name="T13" fmla="*/ 0 h 4"/>
                <a:gd name="T14" fmla="*/ 5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524"/>
            <p:cNvSpPr>
              <a:spLocks noEditPoints="1"/>
            </p:cNvSpPr>
            <p:nvPr/>
          </p:nvSpPr>
          <p:spPr bwMode="auto">
            <a:xfrm>
              <a:off x="1726" y="393"/>
              <a:ext cx="1181" cy="441"/>
            </a:xfrm>
            <a:custGeom>
              <a:avLst/>
              <a:gdLst>
                <a:gd name="T0" fmla="*/ 4 w 1181"/>
                <a:gd name="T1" fmla="*/ 55 h 441"/>
                <a:gd name="T2" fmla="*/ 4 w 1181"/>
                <a:gd name="T3" fmla="*/ 55 h 441"/>
                <a:gd name="T4" fmla="*/ 4 w 1181"/>
                <a:gd name="T5" fmla="*/ 55 h 441"/>
                <a:gd name="T6" fmla="*/ 1173 w 1181"/>
                <a:gd name="T7" fmla="*/ 0 h 441"/>
                <a:gd name="T8" fmla="*/ 462 w 1181"/>
                <a:gd name="T9" fmla="*/ 437 h 441"/>
                <a:gd name="T10" fmla="*/ 4 w 1181"/>
                <a:gd name="T11" fmla="*/ 55 h 441"/>
                <a:gd name="T12" fmla="*/ 1181 w 1181"/>
                <a:gd name="T13" fmla="*/ 0 h 441"/>
                <a:gd name="T14" fmla="*/ 0 w 1181"/>
                <a:gd name="T15" fmla="*/ 55 h 441"/>
                <a:gd name="T16" fmla="*/ 4 w 1181"/>
                <a:gd name="T17" fmla="*/ 59 h 441"/>
                <a:gd name="T18" fmla="*/ 377 w 1181"/>
                <a:gd name="T19" fmla="*/ 371 h 441"/>
                <a:gd name="T20" fmla="*/ 462 w 1181"/>
                <a:gd name="T21" fmla="*/ 441 h 441"/>
                <a:gd name="T22" fmla="*/ 462 w 1181"/>
                <a:gd name="T23" fmla="*/ 441 h 441"/>
                <a:gd name="T24" fmla="*/ 466 w 1181"/>
                <a:gd name="T25" fmla="*/ 441 h 441"/>
                <a:gd name="T26" fmla="*/ 1135 w 1181"/>
                <a:gd name="T27" fmla="*/ 29 h 441"/>
                <a:gd name="T28" fmla="*/ 1177 w 1181"/>
                <a:gd name="T29" fmla="*/ 4 h 441"/>
                <a:gd name="T30" fmla="*/ 1181 w 1181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1" h="441">
                  <a:moveTo>
                    <a:pt x="4" y="55"/>
                  </a:moveTo>
                  <a:lnTo>
                    <a:pt x="4" y="55"/>
                  </a:lnTo>
                  <a:lnTo>
                    <a:pt x="4" y="55"/>
                  </a:lnTo>
                  <a:lnTo>
                    <a:pt x="1173" y="0"/>
                  </a:lnTo>
                  <a:lnTo>
                    <a:pt x="462" y="437"/>
                  </a:lnTo>
                  <a:lnTo>
                    <a:pt x="4" y="55"/>
                  </a:lnTo>
                  <a:close/>
                  <a:moveTo>
                    <a:pt x="1181" y="0"/>
                  </a:moveTo>
                  <a:lnTo>
                    <a:pt x="0" y="55"/>
                  </a:lnTo>
                  <a:lnTo>
                    <a:pt x="4" y="59"/>
                  </a:lnTo>
                  <a:lnTo>
                    <a:pt x="377" y="371"/>
                  </a:lnTo>
                  <a:lnTo>
                    <a:pt x="462" y="441"/>
                  </a:lnTo>
                  <a:lnTo>
                    <a:pt x="462" y="441"/>
                  </a:lnTo>
                  <a:lnTo>
                    <a:pt x="466" y="441"/>
                  </a:lnTo>
                  <a:lnTo>
                    <a:pt x="1135" y="29"/>
                  </a:lnTo>
                  <a:lnTo>
                    <a:pt x="1177" y="4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525"/>
            <p:cNvSpPr>
              <a:spLocks noEditPoints="1"/>
            </p:cNvSpPr>
            <p:nvPr/>
          </p:nvSpPr>
          <p:spPr bwMode="auto">
            <a:xfrm>
              <a:off x="1726" y="393"/>
              <a:ext cx="1181" cy="441"/>
            </a:xfrm>
            <a:custGeom>
              <a:avLst/>
              <a:gdLst>
                <a:gd name="T0" fmla="*/ 4 w 1181"/>
                <a:gd name="T1" fmla="*/ 55 h 441"/>
                <a:gd name="T2" fmla="*/ 4 w 1181"/>
                <a:gd name="T3" fmla="*/ 55 h 441"/>
                <a:gd name="T4" fmla="*/ 4 w 1181"/>
                <a:gd name="T5" fmla="*/ 55 h 441"/>
                <a:gd name="T6" fmla="*/ 1173 w 1181"/>
                <a:gd name="T7" fmla="*/ 0 h 441"/>
                <a:gd name="T8" fmla="*/ 462 w 1181"/>
                <a:gd name="T9" fmla="*/ 437 h 441"/>
                <a:gd name="T10" fmla="*/ 4 w 1181"/>
                <a:gd name="T11" fmla="*/ 55 h 441"/>
                <a:gd name="T12" fmla="*/ 1181 w 1181"/>
                <a:gd name="T13" fmla="*/ 0 h 441"/>
                <a:gd name="T14" fmla="*/ 0 w 1181"/>
                <a:gd name="T15" fmla="*/ 55 h 441"/>
                <a:gd name="T16" fmla="*/ 4 w 1181"/>
                <a:gd name="T17" fmla="*/ 59 h 441"/>
                <a:gd name="T18" fmla="*/ 377 w 1181"/>
                <a:gd name="T19" fmla="*/ 371 h 441"/>
                <a:gd name="T20" fmla="*/ 462 w 1181"/>
                <a:gd name="T21" fmla="*/ 441 h 441"/>
                <a:gd name="T22" fmla="*/ 462 w 1181"/>
                <a:gd name="T23" fmla="*/ 441 h 441"/>
                <a:gd name="T24" fmla="*/ 466 w 1181"/>
                <a:gd name="T25" fmla="*/ 441 h 441"/>
                <a:gd name="T26" fmla="*/ 1135 w 1181"/>
                <a:gd name="T27" fmla="*/ 29 h 441"/>
                <a:gd name="T28" fmla="*/ 1177 w 1181"/>
                <a:gd name="T29" fmla="*/ 4 h 441"/>
                <a:gd name="T30" fmla="*/ 1181 w 1181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1" h="441">
                  <a:moveTo>
                    <a:pt x="4" y="55"/>
                  </a:moveTo>
                  <a:lnTo>
                    <a:pt x="4" y="55"/>
                  </a:lnTo>
                  <a:lnTo>
                    <a:pt x="4" y="55"/>
                  </a:lnTo>
                  <a:lnTo>
                    <a:pt x="1173" y="0"/>
                  </a:lnTo>
                  <a:lnTo>
                    <a:pt x="462" y="437"/>
                  </a:lnTo>
                  <a:lnTo>
                    <a:pt x="4" y="55"/>
                  </a:lnTo>
                  <a:moveTo>
                    <a:pt x="1181" y="0"/>
                  </a:moveTo>
                  <a:lnTo>
                    <a:pt x="0" y="55"/>
                  </a:lnTo>
                  <a:lnTo>
                    <a:pt x="4" y="59"/>
                  </a:lnTo>
                  <a:lnTo>
                    <a:pt x="377" y="371"/>
                  </a:lnTo>
                  <a:lnTo>
                    <a:pt x="462" y="441"/>
                  </a:lnTo>
                  <a:lnTo>
                    <a:pt x="462" y="441"/>
                  </a:lnTo>
                  <a:lnTo>
                    <a:pt x="466" y="441"/>
                  </a:lnTo>
                  <a:lnTo>
                    <a:pt x="1135" y="29"/>
                  </a:lnTo>
                  <a:lnTo>
                    <a:pt x="1177" y="4"/>
                  </a:lnTo>
                  <a:lnTo>
                    <a:pt x="11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526"/>
            <p:cNvSpPr>
              <a:spLocks/>
            </p:cNvSpPr>
            <p:nvPr/>
          </p:nvSpPr>
          <p:spPr bwMode="auto">
            <a:xfrm>
              <a:off x="1722" y="444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527"/>
            <p:cNvSpPr>
              <a:spLocks/>
            </p:cNvSpPr>
            <p:nvPr/>
          </p:nvSpPr>
          <p:spPr bwMode="auto">
            <a:xfrm>
              <a:off x="1722" y="444"/>
              <a:ext cx="4" cy="4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528"/>
            <p:cNvSpPr>
              <a:spLocks/>
            </p:cNvSpPr>
            <p:nvPr/>
          </p:nvSpPr>
          <p:spPr bwMode="auto">
            <a:xfrm>
              <a:off x="1722" y="-4"/>
              <a:ext cx="1190" cy="452"/>
            </a:xfrm>
            <a:custGeom>
              <a:avLst/>
              <a:gdLst>
                <a:gd name="T0" fmla="*/ 84 w 281"/>
                <a:gd name="T1" fmla="*/ 0 h 123"/>
                <a:gd name="T2" fmla="*/ 82 w 281"/>
                <a:gd name="T3" fmla="*/ 0 h 123"/>
                <a:gd name="T4" fmla="*/ 278 w 281"/>
                <a:gd name="T5" fmla="*/ 108 h 123"/>
                <a:gd name="T6" fmla="*/ 278 w 281"/>
                <a:gd name="T7" fmla="*/ 108 h 123"/>
                <a:gd name="T8" fmla="*/ 2 w 281"/>
                <a:gd name="T9" fmla="*/ 122 h 123"/>
                <a:gd name="T10" fmla="*/ 66 w 281"/>
                <a:gd name="T11" fmla="*/ 0 h 123"/>
                <a:gd name="T12" fmla="*/ 65 w 281"/>
                <a:gd name="T13" fmla="*/ 0 h 123"/>
                <a:gd name="T14" fmla="*/ 46 w 281"/>
                <a:gd name="T15" fmla="*/ 36 h 123"/>
                <a:gd name="T16" fmla="*/ 1 w 281"/>
                <a:gd name="T17" fmla="*/ 122 h 123"/>
                <a:gd name="T18" fmla="*/ 1 w 281"/>
                <a:gd name="T19" fmla="*/ 122 h 123"/>
                <a:gd name="T20" fmla="*/ 1 w 281"/>
                <a:gd name="T21" fmla="*/ 122 h 123"/>
                <a:gd name="T22" fmla="*/ 1 w 281"/>
                <a:gd name="T23" fmla="*/ 123 h 123"/>
                <a:gd name="T24" fmla="*/ 1 w 281"/>
                <a:gd name="T25" fmla="*/ 123 h 123"/>
                <a:gd name="T26" fmla="*/ 0 w 281"/>
                <a:gd name="T27" fmla="*/ 123 h 123"/>
                <a:gd name="T28" fmla="*/ 1 w 281"/>
                <a:gd name="T29" fmla="*/ 123 h 123"/>
                <a:gd name="T30" fmla="*/ 1 w 281"/>
                <a:gd name="T31" fmla="*/ 123 h 123"/>
                <a:gd name="T32" fmla="*/ 280 w 281"/>
                <a:gd name="T33" fmla="*/ 108 h 123"/>
                <a:gd name="T34" fmla="*/ 281 w 281"/>
                <a:gd name="T35" fmla="*/ 108 h 123"/>
                <a:gd name="T36" fmla="*/ 281 w 281"/>
                <a:gd name="T37" fmla="*/ 108 h 123"/>
                <a:gd name="T38" fmla="*/ 281 w 281"/>
                <a:gd name="T39" fmla="*/ 108 h 123"/>
                <a:gd name="T40" fmla="*/ 280 w 281"/>
                <a:gd name="T41" fmla="*/ 108 h 123"/>
                <a:gd name="T42" fmla="*/ 280 w 281"/>
                <a:gd name="T43" fmla="*/ 107 h 123"/>
                <a:gd name="T44" fmla="*/ 279 w 281"/>
                <a:gd name="T45" fmla="*/ 107 h 123"/>
                <a:gd name="T46" fmla="*/ 279 w 281"/>
                <a:gd name="T47" fmla="*/ 107 h 123"/>
                <a:gd name="T48" fmla="*/ 163 w 281"/>
                <a:gd name="T49" fmla="*/ 44 h 123"/>
                <a:gd name="T50" fmla="*/ 279 w 281"/>
                <a:gd name="T51" fmla="*/ 107 h 123"/>
                <a:gd name="T52" fmla="*/ 163 w 281"/>
                <a:gd name="T53" fmla="*/ 44 h 123"/>
                <a:gd name="T54" fmla="*/ 84 w 281"/>
                <a:gd name="T5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1" h="123">
                  <a:moveTo>
                    <a:pt x="84" y="0"/>
                  </a:moveTo>
                  <a:cubicBezTo>
                    <a:pt x="83" y="0"/>
                    <a:pt x="82" y="0"/>
                    <a:pt x="82" y="0"/>
                  </a:cubicBezTo>
                  <a:cubicBezTo>
                    <a:pt x="278" y="108"/>
                    <a:pt x="278" y="108"/>
                    <a:pt x="278" y="108"/>
                  </a:cubicBezTo>
                  <a:cubicBezTo>
                    <a:pt x="278" y="108"/>
                    <a:pt x="278" y="108"/>
                    <a:pt x="278" y="108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1" y="108"/>
                    <a:pt x="281" y="108"/>
                    <a:pt x="281" y="108"/>
                  </a:cubicBezTo>
                  <a:cubicBezTo>
                    <a:pt x="281" y="108"/>
                    <a:pt x="281" y="108"/>
                    <a:pt x="281" y="108"/>
                  </a:cubicBezTo>
                  <a:cubicBezTo>
                    <a:pt x="281" y="108"/>
                    <a:pt x="281" y="108"/>
                    <a:pt x="281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163" y="44"/>
                    <a:pt x="163" y="44"/>
                    <a:pt x="163" y="44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163" y="44"/>
                    <a:pt x="163" y="44"/>
                    <a:pt x="163" y="44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529"/>
            <p:cNvSpPr>
              <a:spLocks/>
            </p:cNvSpPr>
            <p:nvPr/>
          </p:nvSpPr>
          <p:spPr bwMode="auto">
            <a:xfrm>
              <a:off x="1442" y="3053"/>
              <a:ext cx="144" cy="11"/>
            </a:xfrm>
            <a:custGeom>
              <a:avLst/>
              <a:gdLst>
                <a:gd name="T0" fmla="*/ 144 w 144"/>
                <a:gd name="T1" fmla="*/ 0 h 11"/>
                <a:gd name="T2" fmla="*/ 144 w 144"/>
                <a:gd name="T3" fmla="*/ 0 h 11"/>
                <a:gd name="T4" fmla="*/ 0 w 144"/>
                <a:gd name="T5" fmla="*/ 11 h 11"/>
                <a:gd name="T6" fmla="*/ 144 w 144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">
                  <a:moveTo>
                    <a:pt x="144" y="0"/>
                  </a:moveTo>
                  <a:lnTo>
                    <a:pt x="144" y="0"/>
                  </a:lnTo>
                  <a:lnTo>
                    <a:pt x="0" y="1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530"/>
            <p:cNvSpPr>
              <a:spLocks/>
            </p:cNvSpPr>
            <p:nvPr/>
          </p:nvSpPr>
          <p:spPr bwMode="auto">
            <a:xfrm>
              <a:off x="1442" y="3053"/>
              <a:ext cx="144" cy="11"/>
            </a:xfrm>
            <a:custGeom>
              <a:avLst/>
              <a:gdLst>
                <a:gd name="T0" fmla="*/ 144 w 144"/>
                <a:gd name="T1" fmla="*/ 0 h 11"/>
                <a:gd name="T2" fmla="*/ 144 w 144"/>
                <a:gd name="T3" fmla="*/ 0 h 11"/>
                <a:gd name="T4" fmla="*/ 0 w 144"/>
                <a:gd name="T5" fmla="*/ 11 h 11"/>
                <a:gd name="T6" fmla="*/ 144 w 144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">
                  <a:moveTo>
                    <a:pt x="144" y="0"/>
                  </a:moveTo>
                  <a:lnTo>
                    <a:pt x="144" y="0"/>
                  </a:lnTo>
                  <a:lnTo>
                    <a:pt x="0" y="11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531"/>
            <p:cNvSpPr>
              <a:spLocks/>
            </p:cNvSpPr>
            <p:nvPr/>
          </p:nvSpPr>
          <p:spPr bwMode="auto">
            <a:xfrm>
              <a:off x="1595" y="3053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532"/>
            <p:cNvSpPr>
              <a:spLocks/>
            </p:cNvSpPr>
            <p:nvPr/>
          </p:nvSpPr>
          <p:spPr bwMode="auto">
            <a:xfrm>
              <a:off x="1595" y="3053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0 h 3"/>
                <a:gd name="T6" fmla="*/ 0 w 4"/>
                <a:gd name="T7" fmla="*/ 3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533"/>
            <p:cNvSpPr>
              <a:spLocks noEditPoints="1"/>
            </p:cNvSpPr>
            <p:nvPr/>
          </p:nvSpPr>
          <p:spPr bwMode="auto">
            <a:xfrm>
              <a:off x="705" y="3056"/>
              <a:ext cx="890" cy="926"/>
            </a:xfrm>
            <a:custGeom>
              <a:avLst/>
              <a:gdLst>
                <a:gd name="T0" fmla="*/ 881 w 890"/>
                <a:gd name="T1" fmla="*/ 0 h 926"/>
                <a:gd name="T2" fmla="*/ 5 w 890"/>
                <a:gd name="T3" fmla="*/ 55 h 926"/>
                <a:gd name="T4" fmla="*/ 881 w 890"/>
                <a:gd name="T5" fmla="*/ 0 h 926"/>
                <a:gd name="T6" fmla="*/ 890 w 890"/>
                <a:gd name="T7" fmla="*/ 0 h 926"/>
                <a:gd name="T8" fmla="*/ 881 w 890"/>
                <a:gd name="T9" fmla="*/ 0 h 926"/>
                <a:gd name="T10" fmla="*/ 68 w 890"/>
                <a:gd name="T11" fmla="*/ 915 h 926"/>
                <a:gd name="T12" fmla="*/ 5 w 890"/>
                <a:gd name="T13" fmla="*/ 55 h 926"/>
                <a:gd name="T14" fmla="*/ 0 w 890"/>
                <a:gd name="T15" fmla="*/ 55 h 926"/>
                <a:gd name="T16" fmla="*/ 0 w 890"/>
                <a:gd name="T17" fmla="*/ 59 h 926"/>
                <a:gd name="T18" fmla="*/ 0 w 890"/>
                <a:gd name="T19" fmla="*/ 55 h 926"/>
                <a:gd name="T20" fmla="*/ 0 w 890"/>
                <a:gd name="T21" fmla="*/ 55 h 926"/>
                <a:gd name="T22" fmla="*/ 64 w 890"/>
                <a:gd name="T23" fmla="*/ 922 h 926"/>
                <a:gd name="T24" fmla="*/ 68 w 890"/>
                <a:gd name="T25" fmla="*/ 922 h 926"/>
                <a:gd name="T26" fmla="*/ 68 w 890"/>
                <a:gd name="T27" fmla="*/ 926 h 926"/>
                <a:gd name="T28" fmla="*/ 68 w 890"/>
                <a:gd name="T29" fmla="*/ 922 h 926"/>
                <a:gd name="T30" fmla="*/ 890 w 890"/>
                <a:gd name="T31" fmla="*/ 0 h 926"/>
                <a:gd name="T32" fmla="*/ 890 w 890"/>
                <a:gd name="T33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0" h="926">
                  <a:moveTo>
                    <a:pt x="881" y="0"/>
                  </a:moveTo>
                  <a:lnTo>
                    <a:pt x="5" y="55"/>
                  </a:lnTo>
                  <a:lnTo>
                    <a:pt x="881" y="0"/>
                  </a:lnTo>
                  <a:close/>
                  <a:moveTo>
                    <a:pt x="890" y="0"/>
                  </a:moveTo>
                  <a:lnTo>
                    <a:pt x="881" y="0"/>
                  </a:lnTo>
                  <a:lnTo>
                    <a:pt x="68" y="915"/>
                  </a:lnTo>
                  <a:lnTo>
                    <a:pt x="5" y="55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4" y="922"/>
                  </a:lnTo>
                  <a:lnTo>
                    <a:pt x="68" y="922"/>
                  </a:lnTo>
                  <a:lnTo>
                    <a:pt x="68" y="926"/>
                  </a:lnTo>
                  <a:lnTo>
                    <a:pt x="68" y="922"/>
                  </a:lnTo>
                  <a:lnTo>
                    <a:pt x="890" y="0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534"/>
            <p:cNvSpPr>
              <a:spLocks noEditPoints="1"/>
            </p:cNvSpPr>
            <p:nvPr/>
          </p:nvSpPr>
          <p:spPr bwMode="auto">
            <a:xfrm>
              <a:off x="705" y="3056"/>
              <a:ext cx="890" cy="926"/>
            </a:xfrm>
            <a:custGeom>
              <a:avLst/>
              <a:gdLst>
                <a:gd name="T0" fmla="*/ 881 w 890"/>
                <a:gd name="T1" fmla="*/ 0 h 926"/>
                <a:gd name="T2" fmla="*/ 5 w 890"/>
                <a:gd name="T3" fmla="*/ 55 h 926"/>
                <a:gd name="T4" fmla="*/ 881 w 890"/>
                <a:gd name="T5" fmla="*/ 0 h 926"/>
                <a:gd name="T6" fmla="*/ 890 w 890"/>
                <a:gd name="T7" fmla="*/ 0 h 926"/>
                <a:gd name="T8" fmla="*/ 881 w 890"/>
                <a:gd name="T9" fmla="*/ 0 h 926"/>
                <a:gd name="T10" fmla="*/ 68 w 890"/>
                <a:gd name="T11" fmla="*/ 915 h 926"/>
                <a:gd name="T12" fmla="*/ 5 w 890"/>
                <a:gd name="T13" fmla="*/ 55 h 926"/>
                <a:gd name="T14" fmla="*/ 0 w 890"/>
                <a:gd name="T15" fmla="*/ 55 h 926"/>
                <a:gd name="T16" fmla="*/ 0 w 890"/>
                <a:gd name="T17" fmla="*/ 59 h 926"/>
                <a:gd name="T18" fmla="*/ 0 w 890"/>
                <a:gd name="T19" fmla="*/ 55 h 926"/>
                <a:gd name="T20" fmla="*/ 0 w 890"/>
                <a:gd name="T21" fmla="*/ 55 h 926"/>
                <a:gd name="T22" fmla="*/ 64 w 890"/>
                <a:gd name="T23" fmla="*/ 922 h 926"/>
                <a:gd name="T24" fmla="*/ 68 w 890"/>
                <a:gd name="T25" fmla="*/ 922 h 926"/>
                <a:gd name="T26" fmla="*/ 68 w 890"/>
                <a:gd name="T27" fmla="*/ 926 h 926"/>
                <a:gd name="T28" fmla="*/ 68 w 890"/>
                <a:gd name="T29" fmla="*/ 922 h 926"/>
                <a:gd name="T30" fmla="*/ 890 w 890"/>
                <a:gd name="T31" fmla="*/ 0 h 926"/>
                <a:gd name="T32" fmla="*/ 890 w 890"/>
                <a:gd name="T33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0" h="926">
                  <a:moveTo>
                    <a:pt x="881" y="0"/>
                  </a:moveTo>
                  <a:lnTo>
                    <a:pt x="5" y="55"/>
                  </a:lnTo>
                  <a:lnTo>
                    <a:pt x="881" y="0"/>
                  </a:lnTo>
                  <a:moveTo>
                    <a:pt x="890" y="0"/>
                  </a:moveTo>
                  <a:lnTo>
                    <a:pt x="881" y="0"/>
                  </a:lnTo>
                  <a:lnTo>
                    <a:pt x="68" y="915"/>
                  </a:lnTo>
                  <a:lnTo>
                    <a:pt x="5" y="55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4" y="922"/>
                  </a:lnTo>
                  <a:lnTo>
                    <a:pt x="68" y="922"/>
                  </a:lnTo>
                  <a:lnTo>
                    <a:pt x="68" y="926"/>
                  </a:lnTo>
                  <a:lnTo>
                    <a:pt x="68" y="922"/>
                  </a:lnTo>
                  <a:lnTo>
                    <a:pt x="890" y="0"/>
                  </a:lnTo>
                  <a:lnTo>
                    <a:pt x="8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535"/>
            <p:cNvSpPr>
              <a:spLocks/>
            </p:cNvSpPr>
            <p:nvPr/>
          </p:nvSpPr>
          <p:spPr bwMode="auto">
            <a:xfrm>
              <a:off x="185" y="22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536"/>
            <p:cNvSpPr>
              <a:spLocks/>
            </p:cNvSpPr>
            <p:nvPr/>
          </p:nvSpPr>
          <p:spPr bwMode="auto">
            <a:xfrm>
              <a:off x="185" y="22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537"/>
            <p:cNvSpPr>
              <a:spLocks/>
            </p:cNvSpPr>
            <p:nvPr/>
          </p:nvSpPr>
          <p:spPr bwMode="auto">
            <a:xfrm>
              <a:off x="185" y="2266"/>
              <a:ext cx="520" cy="845"/>
            </a:xfrm>
            <a:custGeom>
              <a:avLst/>
              <a:gdLst>
                <a:gd name="T0" fmla="*/ 0 w 520"/>
                <a:gd name="T1" fmla="*/ 0 h 845"/>
                <a:gd name="T2" fmla="*/ 0 w 520"/>
                <a:gd name="T3" fmla="*/ 0 h 845"/>
                <a:gd name="T4" fmla="*/ 516 w 520"/>
                <a:gd name="T5" fmla="*/ 842 h 845"/>
                <a:gd name="T6" fmla="*/ 0 w 520"/>
                <a:gd name="T7" fmla="*/ 827 h 845"/>
                <a:gd name="T8" fmla="*/ 0 w 520"/>
                <a:gd name="T9" fmla="*/ 831 h 845"/>
                <a:gd name="T10" fmla="*/ 516 w 520"/>
                <a:gd name="T11" fmla="*/ 845 h 845"/>
                <a:gd name="T12" fmla="*/ 520 w 520"/>
                <a:gd name="T13" fmla="*/ 845 h 845"/>
                <a:gd name="T14" fmla="*/ 0 w 520"/>
                <a:gd name="T1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0" h="845">
                  <a:moveTo>
                    <a:pt x="0" y="0"/>
                  </a:moveTo>
                  <a:lnTo>
                    <a:pt x="0" y="0"/>
                  </a:lnTo>
                  <a:lnTo>
                    <a:pt x="516" y="842"/>
                  </a:lnTo>
                  <a:lnTo>
                    <a:pt x="0" y="827"/>
                  </a:lnTo>
                  <a:lnTo>
                    <a:pt x="0" y="831"/>
                  </a:lnTo>
                  <a:lnTo>
                    <a:pt x="516" y="845"/>
                  </a:lnTo>
                  <a:lnTo>
                    <a:pt x="520" y="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538"/>
            <p:cNvSpPr>
              <a:spLocks/>
            </p:cNvSpPr>
            <p:nvPr/>
          </p:nvSpPr>
          <p:spPr bwMode="auto">
            <a:xfrm>
              <a:off x="185" y="2266"/>
              <a:ext cx="520" cy="845"/>
            </a:xfrm>
            <a:custGeom>
              <a:avLst/>
              <a:gdLst>
                <a:gd name="T0" fmla="*/ 0 w 520"/>
                <a:gd name="T1" fmla="*/ 0 h 845"/>
                <a:gd name="T2" fmla="*/ 0 w 520"/>
                <a:gd name="T3" fmla="*/ 0 h 845"/>
                <a:gd name="T4" fmla="*/ 516 w 520"/>
                <a:gd name="T5" fmla="*/ 842 h 845"/>
                <a:gd name="T6" fmla="*/ 0 w 520"/>
                <a:gd name="T7" fmla="*/ 827 h 845"/>
                <a:gd name="T8" fmla="*/ 0 w 520"/>
                <a:gd name="T9" fmla="*/ 831 h 845"/>
                <a:gd name="T10" fmla="*/ 516 w 520"/>
                <a:gd name="T11" fmla="*/ 845 h 845"/>
                <a:gd name="T12" fmla="*/ 520 w 520"/>
                <a:gd name="T13" fmla="*/ 845 h 845"/>
                <a:gd name="T14" fmla="*/ 0 w 520"/>
                <a:gd name="T1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0" h="845">
                  <a:moveTo>
                    <a:pt x="0" y="0"/>
                  </a:moveTo>
                  <a:lnTo>
                    <a:pt x="0" y="0"/>
                  </a:lnTo>
                  <a:lnTo>
                    <a:pt x="516" y="842"/>
                  </a:lnTo>
                  <a:lnTo>
                    <a:pt x="0" y="827"/>
                  </a:lnTo>
                  <a:lnTo>
                    <a:pt x="0" y="831"/>
                  </a:lnTo>
                  <a:lnTo>
                    <a:pt x="516" y="845"/>
                  </a:lnTo>
                  <a:lnTo>
                    <a:pt x="520" y="8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539"/>
            <p:cNvSpPr>
              <a:spLocks/>
            </p:cNvSpPr>
            <p:nvPr/>
          </p:nvSpPr>
          <p:spPr bwMode="auto">
            <a:xfrm>
              <a:off x="705" y="3111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5 w 5"/>
                <a:gd name="T4" fmla="*/ 5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40"/>
            <p:cNvSpPr>
              <a:spLocks/>
            </p:cNvSpPr>
            <p:nvPr/>
          </p:nvSpPr>
          <p:spPr bwMode="auto">
            <a:xfrm>
              <a:off x="705" y="3111"/>
              <a:ext cx="5" cy="0"/>
            </a:xfrm>
            <a:custGeom>
              <a:avLst/>
              <a:gdLst>
                <a:gd name="T0" fmla="*/ 5 w 5"/>
                <a:gd name="T1" fmla="*/ 0 w 5"/>
                <a:gd name="T2" fmla="*/ 0 w 5"/>
                <a:gd name="T3" fmla="*/ 5 w 5"/>
                <a:gd name="T4" fmla="*/ 5 w 5"/>
                <a:gd name="T5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541"/>
            <p:cNvSpPr>
              <a:spLocks/>
            </p:cNvSpPr>
            <p:nvPr/>
          </p:nvSpPr>
          <p:spPr bwMode="auto">
            <a:xfrm>
              <a:off x="185" y="2153"/>
              <a:ext cx="690" cy="444"/>
            </a:xfrm>
            <a:custGeom>
              <a:avLst/>
              <a:gdLst>
                <a:gd name="T0" fmla="*/ 0 w 163"/>
                <a:gd name="T1" fmla="*/ 0 h 121"/>
                <a:gd name="T2" fmla="*/ 0 w 163"/>
                <a:gd name="T3" fmla="*/ 0 h 121"/>
                <a:gd name="T4" fmla="*/ 0 w 163"/>
                <a:gd name="T5" fmla="*/ 0 h 121"/>
                <a:gd name="T6" fmla="*/ 0 w 163"/>
                <a:gd name="T7" fmla="*/ 2 h 121"/>
                <a:gd name="T8" fmla="*/ 132 w 163"/>
                <a:gd name="T9" fmla="*/ 98 h 121"/>
                <a:gd name="T10" fmla="*/ 163 w 163"/>
                <a:gd name="T11" fmla="*/ 121 h 121"/>
                <a:gd name="T12" fmla="*/ 163 w 163"/>
                <a:gd name="T13" fmla="*/ 120 h 121"/>
                <a:gd name="T14" fmla="*/ 163 w 163"/>
                <a:gd name="T15" fmla="*/ 120 h 121"/>
                <a:gd name="T16" fmla="*/ 0 w 163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2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Rectangle 542"/>
            <p:cNvSpPr>
              <a:spLocks noChangeArrowheads="1"/>
            </p:cNvSpPr>
            <p:nvPr/>
          </p:nvSpPr>
          <p:spPr bwMode="auto">
            <a:xfrm>
              <a:off x="879" y="2593"/>
              <a:ext cx="1" cy="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543"/>
            <p:cNvSpPr>
              <a:spLocks/>
            </p:cNvSpPr>
            <p:nvPr/>
          </p:nvSpPr>
          <p:spPr bwMode="auto">
            <a:xfrm>
              <a:off x="879" y="2593"/>
              <a:ext cx="0" cy="4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544"/>
            <p:cNvSpPr>
              <a:spLocks/>
            </p:cNvSpPr>
            <p:nvPr/>
          </p:nvSpPr>
          <p:spPr bwMode="auto">
            <a:xfrm>
              <a:off x="185" y="2259"/>
              <a:ext cx="618" cy="852"/>
            </a:xfrm>
            <a:custGeom>
              <a:avLst/>
              <a:gdLst>
                <a:gd name="T0" fmla="*/ 0 w 146"/>
                <a:gd name="T1" fmla="*/ 0 h 232"/>
                <a:gd name="T2" fmla="*/ 0 w 146"/>
                <a:gd name="T3" fmla="*/ 0 h 232"/>
                <a:gd name="T4" fmla="*/ 0 w 146"/>
                <a:gd name="T5" fmla="*/ 0 h 232"/>
                <a:gd name="T6" fmla="*/ 0 w 146"/>
                <a:gd name="T7" fmla="*/ 2 h 232"/>
                <a:gd name="T8" fmla="*/ 123 w 146"/>
                <a:gd name="T9" fmla="*/ 232 h 232"/>
                <a:gd name="T10" fmla="*/ 146 w 146"/>
                <a:gd name="T11" fmla="*/ 150 h 232"/>
                <a:gd name="T12" fmla="*/ 123 w 146"/>
                <a:gd name="T13" fmla="*/ 230 h 232"/>
                <a:gd name="T14" fmla="*/ 72 w 146"/>
                <a:gd name="T15" fmla="*/ 135 h 232"/>
                <a:gd name="T16" fmla="*/ 0 w 146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2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23" y="232"/>
                    <a:pt x="123" y="232"/>
                    <a:pt x="123" y="232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45"/>
            <p:cNvSpPr>
              <a:spLocks/>
            </p:cNvSpPr>
            <p:nvPr/>
          </p:nvSpPr>
          <p:spPr bwMode="auto">
            <a:xfrm>
              <a:off x="705" y="3111"/>
              <a:ext cx="0" cy="4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4 h 4"/>
                <a:gd name="T4" fmla="*/ 0 h 4"/>
                <a:gd name="T5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46"/>
            <p:cNvSpPr>
              <a:spLocks/>
            </p:cNvSpPr>
            <p:nvPr/>
          </p:nvSpPr>
          <p:spPr bwMode="auto">
            <a:xfrm>
              <a:off x="705" y="3111"/>
              <a:ext cx="0" cy="4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4 h 4"/>
                <a:gd name="T4" fmla="*/ 0 h 4"/>
                <a:gd name="T5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47"/>
            <p:cNvSpPr>
              <a:spLocks noEditPoints="1"/>
            </p:cNvSpPr>
            <p:nvPr/>
          </p:nvSpPr>
          <p:spPr bwMode="auto">
            <a:xfrm>
              <a:off x="701" y="2593"/>
              <a:ext cx="898" cy="518"/>
            </a:xfrm>
            <a:custGeom>
              <a:avLst/>
              <a:gdLst>
                <a:gd name="T0" fmla="*/ 885 w 898"/>
                <a:gd name="T1" fmla="*/ 463 h 518"/>
                <a:gd name="T2" fmla="*/ 885 w 898"/>
                <a:gd name="T3" fmla="*/ 463 h 518"/>
                <a:gd name="T4" fmla="*/ 9 w 898"/>
                <a:gd name="T5" fmla="*/ 515 h 518"/>
                <a:gd name="T6" fmla="*/ 178 w 898"/>
                <a:gd name="T7" fmla="*/ 8 h 518"/>
                <a:gd name="T8" fmla="*/ 885 w 898"/>
                <a:gd name="T9" fmla="*/ 460 h 518"/>
                <a:gd name="T10" fmla="*/ 741 w 898"/>
                <a:gd name="T11" fmla="*/ 471 h 518"/>
                <a:gd name="T12" fmla="*/ 9 w 898"/>
                <a:gd name="T13" fmla="*/ 515 h 518"/>
                <a:gd name="T14" fmla="*/ 174 w 898"/>
                <a:gd name="T15" fmla="*/ 0 h 518"/>
                <a:gd name="T16" fmla="*/ 174 w 898"/>
                <a:gd name="T17" fmla="*/ 0 h 518"/>
                <a:gd name="T18" fmla="*/ 174 w 898"/>
                <a:gd name="T19" fmla="*/ 0 h 518"/>
                <a:gd name="T20" fmla="*/ 174 w 898"/>
                <a:gd name="T21" fmla="*/ 4 h 518"/>
                <a:gd name="T22" fmla="*/ 102 w 898"/>
                <a:gd name="T23" fmla="*/ 217 h 518"/>
                <a:gd name="T24" fmla="*/ 4 w 898"/>
                <a:gd name="T25" fmla="*/ 518 h 518"/>
                <a:gd name="T26" fmla="*/ 0 w 898"/>
                <a:gd name="T27" fmla="*/ 518 h 518"/>
                <a:gd name="T28" fmla="*/ 0 w 898"/>
                <a:gd name="T29" fmla="*/ 518 h 518"/>
                <a:gd name="T30" fmla="*/ 4 w 898"/>
                <a:gd name="T31" fmla="*/ 518 h 518"/>
                <a:gd name="T32" fmla="*/ 4 w 898"/>
                <a:gd name="T33" fmla="*/ 518 h 518"/>
                <a:gd name="T34" fmla="*/ 4 w 898"/>
                <a:gd name="T35" fmla="*/ 518 h 518"/>
                <a:gd name="T36" fmla="*/ 4 w 898"/>
                <a:gd name="T37" fmla="*/ 518 h 518"/>
                <a:gd name="T38" fmla="*/ 9 w 898"/>
                <a:gd name="T39" fmla="*/ 518 h 518"/>
                <a:gd name="T40" fmla="*/ 885 w 898"/>
                <a:gd name="T41" fmla="*/ 463 h 518"/>
                <a:gd name="T42" fmla="*/ 894 w 898"/>
                <a:gd name="T43" fmla="*/ 463 h 518"/>
                <a:gd name="T44" fmla="*/ 894 w 898"/>
                <a:gd name="T45" fmla="*/ 463 h 518"/>
                <a:gd name="T46" fmla="*/ 894 w 898"/>
                <a:gd name="T47" fmla="*/ 463 h 518"/>
                <a:gd name="T48" fmla="*/ 898 w 898"/>
                <a:gd name="T49" fmla="*/ 463 h 518"/>
                <a:gd name="T50" fmla="*/ 898 w 898"/>
                <a:gd name="T51" fmla="*/ 463 h 518"/>
                <a:gd name="T52" fmla="*/ 894 w 898"/>
                <a:gd name="T53" fmla="*/ 463 h 518"/>
                <a:gd name="T54" fmla="*/ 894 w 898"/>
                <a:gd name="T55" fmla="*/ 460 h 518"/>
                <a:gd name="T56" fmla="*/ 889 w 898"/>
                <a:gd name="T57" fmla="*/ 460 h 518"/>
                <a:gd name="T58" fmla="*/ 889 w 898"/>
                <a:gd name="T59" fmla="*/ 460 h 518"/>
                <a:gd name="T60" fmla="*/ 178 w 898"/>
                <a:gd name="T61" fmla="*/ 4 h 518"/>
                <a:gd name="T62" fmla="*/ 178 w 898"/>
                <a:gd name="T63" fmla="*/ 4 h 518"/>
                <a:gd name="T64" fmla="*/ 178 w 898"/>
                <a:gd name="T65" fmla="*/ 0 h 518"/>
                <a:gd name="T66" fmla="*/ 174 w 898"/>
                <a:gd name="T67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518">
                  <a:moveTo>
                    <a:pt x="885" y="463"/>
                  </a:moveTo>
                  <a:lnTo>
                    <a:pt x="885" y="463"/>
                  </a:lnTo>
                  <a:close/>
                  <a:moveTo>
                    <a:pt x="9" y="515"/>
                  </a:moveTo>
                  <a:lnTo>
                    <a:pt x="178" y="8"/>
                  </a:lnTo>
                  <a:lnTo>
                    <a:pt x="885" y="460"/>
                  </a:lnTo>
                  <a:lnTo>
                    <a:pt x="741" y="471"/>
                  </a:lnTo>
                  <a:lnTo>
                    <a:pt x="9" y="515"/>
                  </a:lnTo>
                  <a:close/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lnTo>
                    <a:pt x="174" y="4"/>
                  </a:lnTo>
                  <a:lnTo>
                    <a:pt x="102" y="217"/>
                  </a:lnTo>
                  <a:lnTo>
                    <a:pt x="4" y="518"/>
                  </a:lnTo>
                  <a:lnTo>
                    <a:pt x="0" y="518"/>
                  </a:lnTo>
                  <a:lnTo>
                    <a:pt x="0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9" y="518"/>
                  </a:lnTo>
                  <a:lnTo>
                    <a:pt x="885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8" y="463"/>
                  </a:lnTo>
                  <a:lnTo>
                    <a:pt x="898" y="463"/>
                  </a:lnTo>
                  <a:lnTo>
                    <a:pt x="894" y="463"/>
                  </a:lnTo>
                  <a:lnTo>
                    <a:pt x="894" y="460"/>
                  </a:lnTo>
                  <a:lnTo>
                    <a:pt x="889" y="460"/>
                  </a:lnTo>
                  <a:lnTo>
                    <a:pt x="889" y="460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48"/>
            <p:cNvSpPr>
              <a:spLocks noEditPoints="1"/>
            </p:cNvSpPr>
            <p:nvPr/>
          </p:nvSpPr>
          <p:spPr bwMode="auto">
            <a:xfrm>
              <a:off x="701" y="2593"/>
              <a:ext cx="898" cy="518"/>
            </a:xfrm>
            <a:custGeom>
              <a:avLst/>
              <a:gdLst>
                <a:gd name="T0" fmla="*/ 885 w 898"/>
                <a:gd name="T1" fmla="*/ 463 h 518"/>
                <a:gd name="T2" fmla="*/ 885 w 898"/>
                <a:gd name="T3" fmla="*/ 463 h 518"/>
                <a:gd name="T4" fmla="*/ 9 w 898"/>
                <a:gd name="T5" fmla="*/ 515 h 518"/>
                <a:gd name="T6" fmla="*/ 178 w 898"/>
                <a:gd name="T7" fmla="*/ 8 h 518"/>
                <a:gd name="T8" fmla="*/ 885 w 898"/>
                <a:gd name="T9" fmla="*/ 460 h 518"/>
                <a:gd name="T10" fmla="*/ 741 w 898"/>
                <a:gd name="T11" fmla="*/ 471 h 518"/>
                <a:gd name="T12" fmla="*/ 9 w 898"/>
                <a:gd name="T13" fmla="*/ 515 h 518"/>
                <a:gd name="T14" fmla="*/ 174 w 898"/>
                <a:gd name="T15" fmla="*/ 0 h 518"/>
                <a:gd name="T16" fmla="*/ 174 w 898"/>
                <a:gd name="T17" fmla="*/ 0 h 518"/>
                <a:gd name="T18" fmla="*/ 174 w 898"/>
                <a:gd name="T19" fmla="*/ 0 h 518"/>
                <a:gd name="T20" fmla="*/ 174 w 898"/>
                <a:gd name="T21" fmla="*/ 4 h 518"/>
                <a:gd name="T22" fmla="*/ 102 w 898"/>
                <a:gd name="T23" fmla="*/ 217 h 518"/>
                <a:gd name="T24" fmla="*/ 4 w 898"/>
                <a:gd name="T25" fmla="*/ 518 h 518"/>
                <a:gd name="T26" fmla="*/ 0 w 898"/>
                <a:gd name="T27" fmla="*/ 518 h 518"/>
                <a:gd name="T28" fmla="*/ 0 w 898"/>
                <a:gd name="T29" fmla="*/ 518 h 518"/>
                <a:gd name="T30" fmla="*/ 4 w 898"/>
                <a:gd name="T31" fmla="*/ 518 h 518"/>
                <a:gd name="T32" fmla="*/ 4 w 898"/>
                <a:gd name="T33" fmla="*/ 518 h 518"/>
                <a:gd name="T34" fmla="*/ 4 w 898"/>
                <a:gd name="T35" fmla="*/ 518 h 518"/>
                <a:gd name="T36" fmla="*/ 4 w 898"/>
                <a:gd name="T37" fmla="*/ 518 h 518"/>
                <a:gd name="T38" fmla="*/ 9 w 898"/>
                <a:gd name="T39" fmla="*/ 518 h 518"/>
                <a:gd name="T40" fmla="*/ 885 w 898"/>
                <a:gd name="T41" fmla="*/ 463 h 518"/>
                <a:gd name="T42" fmla="*/ 894 w 898"/>
                <a:gd name="T43" fmla="*/ 463 h 518"/>
                <a:gd name="T44" fmla="*/ 894 w 898"/>
                <a:gd name="T45" fmla="*/ 463 h 518"/>
                <a:gd name="T46" fmla="*/ 894 w 898"/>
                <a:gd name="T47" fmla="*/ 463 h 518"/>
                <a:gd name="T48" fmla="*/ 898 w 898"/>
                <a:gd name="T49" fmla="*/ 463 h 518"/>
                <a:gd name="T50" fmla="*/ 898 w 898"/>
                <a:gd name="T51" fmla="*/ 463 h 518"/>
                <a:gd name="T52" fmla="*/ 894 w 898"/>
                <a:gd name="T53" fmla="*/ 463 h 518"/>
                <a:gd name="T54" fmla="*/ 894 w 898"/>
                <a:gd name="T55" fmla="*/ 460 h 518"/>
                <a:gd name="T56" fmla="*/ 889 w 898"/>
                <a:gd name="T57" fmla="*/ 460 h 518"/>
                <a:gd name="T58" fmla="*/ 889 w 898"/>
                <a:gd name="T59" fmla="*/ 460 h 518"/>
                <a:gd name="T60" fmla="*/ 178 w 898"/>
                <a:gd name="T61" fmla="*/ 4 h 518"/>
                <a:gd name="T62" fmla="*/ 178 w 898"/>
                <a:gd name="T63" fmla="*/ 4 h 518"/>
                <a:gd name="T64" fmla="*/ 178 w 898"/>
                <a:gd name="T65" fmla="*/ 0 h 518"/>
                <a:gd name="T66" fmla="*/ 174 w 898"/>
                <a:gd name="T67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518">
                  <a:moveTo>
                    <a:pt x="885" y="463"/>
                  </a:moveTo>
                  <a:lnTo>
                    <a:pt x="885" y="463"/>
                  </a:lnTo>
                  <a:moveTo>
                    <a:pt x="9" y="515"/>
                  </a:moveTo>
                  <a:lnTo>
                    <a:pt x="178" y="8"/>
                  </a:lnTo>
                  <a:lnTo>
                    <a:pt x="885" y="460"/>
                  </a:lnTo>
                  <a:lnTo>
                    <a:pt x="741" y="471"/>
                  </a:lnTo>
                  <a:lnTo>
                    <a:pt x="9" y="515"/>
                  </a:lnTo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lnTo>
                    <a:pt x="174" y="4"/>
                  </a:lnTo>
                  <a:lnTo>
                    <a:pt x="102" y="217"/>
                  </a:lnTo>
                  <a:lnTo>
                    <a:pt x="4" y="518"/>
                  </a:lnTo>
                  <a:lnTo>
                    <a:pt x="0" y="518"/>
                  </a:lnTo>
                  <a:lnTo>
                    <a:pt x="0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9" y="518"/>
                  </a:lnTo>
                  <a:lnTo>
                    <a:pt x="885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4" y="463"/>
                  </a:lnTo>
                  <a:lnTo>
                    <a:pt x="898" y="463"/>
                  </a:lnTo>
                  <a:lnTo>
                    <a:pt x="898" y="463"/>
                  </a:lnTo>
                  <a:lnTo>
                    <a:pt x="894" y="463"/>
                  </a:lnTo>
                  <a:lnTo>
                    <a:pt x="894" y="460"/>
                  </a:lnTo>
                  <a:lnTo>
                    <a:pt x="889" y="460"/>
                  </a:lnTo>
                  <a:lnTo>
                    <a:pt x="889" y="460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0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7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2689270"/>
            <a:ext cx="10850563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558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3627511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559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3943145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046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11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8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70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132079"/>
            <a:ext cx="10850563" cy="896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30299"/>
            <a:ext cx="10850563" cy="500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9" r:id="rId2"/>
    <p:sldLayoutId id="2147483711" r:id="rId3"/>
    <p:sldLayoutId id="2147483712" r:id="rId4"/>
    <p:sldLayoutId id="2147483707" r:id="rId5"/>
    <p:sldLayoutId id="2147483708" r:id="rId6"/>
    <p:sldLayoutId id="214748371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E005F-B5BF-4FDE-9D98-7BED3246B1BB}" type="datetimeFigureOut">
              <a:rPr lang="zh-CN" altLang="en-US" smtClean="0"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ED88B-9AA7-4BBF-8440-73CAAB05C0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5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E8B9F7-CC14-4E75-A5C1-556ABA54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E5D8E4-BE23-4976-B8B5-AD6600341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CD77E-16FE-4BCF-AE13-C89995214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D2468-2F92-4881-A732-06212F3A20C4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43F3F1-ECF7-4E7C-A2C9-5415FD529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ADDF8B-27A0-45EF-9F69-BA6A6CE9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D25D-C9FE-45AD-A974-C70C433EC48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BE4313-35FA-418C-BF19-12E6754BD24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5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0364D9D-6386-4215-885E-580E92F7717B}"/>
              </a:ext>
            </a:extLst>
          </p:cNvPr>
          <p:cNvSpPr txBox="1"/>
          <p:nvPr/>
        </p:nvSpPr>
        <p:spPr>
          <a:xfrm>
            <a:off x="3467217" y="1815284"/>
            <a:ext cx="55162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rPr>
              <a:t>2  </a:t>
            </a:r>
            <a:r>
              <a:rPr lang="en-US" altLang="zh-CN" sz="100" b="1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16600" b="1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rPr>
              <a:t> 30</a:t>
            </a:r>
            <a:endParaRPr lang="zh-CN" altLang="en-US" sz="16600" b="1" dirty="0">
              <a:solidFill>
                <a:schemeClr val="bg1"/>
              </a:solidFill>
              <a:effectLst>
                <a:outerShdw dist="63500" dir="2700000" algn="tl" rotWithShape="0">
                  <a:prstClr val="black">
                    <a:alpha val="1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DC1220-7E97-4E35-885C-418856873EAA}"/>
              </a:ext>
            </a:extLst>
          </p:cNvPr>
          <p:cNvSpPr txBox="1"/>
          <p:nvPr/>
        </p:nvSpPr>
        <p:spPr>
          <a:xfrm>
            <a:off x="1574392" y="3968039"/>
            <a:ext cx="9372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600" b="1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10000"/>
                    </a:prstClr>
                  </a:outerShdw>
                </a:effectLst>
              </a:defRPr>
            </a:lvl1pPr>
          </a:lstStyle>
          <a:p>
            <a:r>
              <a:rPr lang="en-US" altLang="zh-CN" sz="4800" dirty="0">
                <a:cs typeface="+mn-ea"/>
                <a:sym typeface="+mn-lt"/>
              </a:rPr>
              <a:t>SUSTAINABLE DEVELOPMENT</a:t>
            </a:r>
            <a:endParaRPr lang="zh-CN" altLang="en-US" sz="4800" dirty="0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E97C2EB-3156-42B8-B007-BA7ABE351426}"/>
              </a:ext>
            </a:extLst>
          </p:cNvPr>
          <p:cNvGrpSpPr/>
          <p:nvPr/>
        </p:nvGrpSpPr>
        <p:grpSpPr>
          <a:xfrm rot="2609128">
            <a:off x="4868320" y="2351290"/>
            <a:ext cx="1574866" cy="1574866"/>
            <a:chOff x="4972072" y="2122745"/>
            <a:chExt cx="1574866" cy="1574866"/>
          </a:xfrm>
          <a:effectLst>
            <a:outerShdw dist="508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1F64184B-8807-432A-8011-7E7AA977004F}"/>
                </a:ext>
              </a:extLst>
            </p:cNvPr>
            <p:cNvSpPr/>
            <p:nvPr/>
          </p:nvSpPr>
          <p:spPr>
            <a:xfrm rot="16397354">
              <a:off x="4972072" y="2122745"/>
              <a:ext cx="1574866" cy="1574866"/>
            </a:xfrm>
            <a:prstGeom prst="blockArc">
              <a:avLst>
                <a:gd name="adj1" fmla="val 3005144"/>
                <a:gd name="adj2" fmla="val 21129215"/>
                <a:gd name="adj3" fmla="val 42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D4298B64-88C7-43F3-A108-944DFA6B4FDA}"/>
                </a:ext>
              </a:extLst>
            </p:cNvPr>
            <p:cNvSpPr/>
            <p:nvPr/>
          </p:nvSpPr>
          <p:spPr>
            <a:xfrm rot="16397354">
              <a:off x="5331669" y="2482342"/>
              <a:ext cx="855672" cy="855672"/>
            </a:xfrm>
            <a:prstGeom prst="blockArc">
              <a:avLst>
                <a:gd name="adj1" fmla="val 7003419"/>
                <a:gd name="adj2" fmla="val 766476"/>
                <a:gd name="adj3" fmla="val 827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空心弧 11">
              <a:extLst>
                <a:ext uri="{FF2B5EF4-FFF2-40B4-BE49-F238E27FC236}">
                  <a16:creationId xmlns:a16="http://schemas.microsoft.com/office/drawing/2014/main" id="{073CADB6-6997-428C-BD49-8C0071CA83CC}"/>
                </a:ext>
              </a:extLst>
            </p:cNvPr>
            <p:cNvSpPr/>
            <p:nvPr/>
          </p:nvSpPr>
          <p:spPr>
            <a:xfrm rot="16397354">
              <a:off x="5172809" y="2323482"/>
              <a:ext cx="1173393" cy="1173393"/>
            </a:xfrm>
            <a:prstGeom prst="blockArc">
              <a:avLst>
                <a:gd name="adj1" fmla="val 7349789"/>
                <a:gd name="adj2" fmla="val 15244886"/>
                <a:gd name="adj3" fmla="val 46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2F401ED7-6AE9-4DC0-A347-E970F733999B}"/>
                </a:ext>
              </a:extLst>
            </p:cNvPr>
            <p:cNvSpPr/>
            <p:nvPr/>
          </p:nvSpPr>
          <p:spPr>
            <a:xfrm rot="16397354">
              <a:off x="4972072" y="2122745"/>
              <a:ext cx="1574866" cy="1574866"/>
            </a:xfrm>
            <a:prstGeom prst="blockArc">
              <a:avLst>
                <a:gd name="adj1" fmla="val 2484009"/>
                <a:gd name="adj2" fmla="val 16440162"/>
                <a:gd name="adj3" fmla="val 7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67C7461C-DEF4-4698-BF3A-6FF718E167C1}"/>
                </a:ext>
              </a:extLst>
            </p:cNvPr>
            <p:cNvSpPr/>
            <p:nvPr/>
          </p:nvSpPr>
          <p:spPr>
            <a:xfrm rot="16397354">
              <a:off x="5172809" y="2323482"/>
              <a:ext cx="1173393" cy="1173393"/>
            </a:xfrm>
            <a:prstGeom prst="blockArc">
              <a:avLst>
                <a:gd name="adj1" fmla="val 16990074"/>
                <a:gd name="adj2" fmla="val 8946153"/>
                <a:gd name="adj3" fmla="val 814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空心弧 14">
              <a:extLst>
                <a:ext uri="{FF2B5EF4-FFF2-40B4-BE49-F238E27FC236}">
                  <a16:creationId xmlns:a16="http://schemas.microsoft.com/office/drawing/2014/main" id="{0EC1A062-9608-4CB0-BAD1-A70970C3E31B}"/>
                </a:ext>
              </a:extLst>
            </p:cNvPr>
            <p:cNvSpPr/>
            <p:nvPr/>
          </p:nvSpPr>
          <p:spPr>
            <a:xfrm rot="16397354">
              <a:off x="5469876" y="2620549"/>
              <a:ext cx="579258" cy="579258"/>
            </a:xfrm>
            <a:prstGeom prst="blockArc">
              <a:avLst>
                <a:gd name="adj1" fmla="val 19443337"/>
                <a:gd name="adj2" fmla="val 14370213"/>
                <a:gd name="adj3" fmla="val 24524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31937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69C248-C19E-4936-826D-DB0BDEF9FBF9}"/>
              </a:ext>
            </a:extLst>
          </p:cNvPr>
          <p:cNvSpPr txBox="1"/>
          <p:nvPr/>
        </p:nvSpPr>
        <p:spPr>
          <a:xfrm>
            <a:off x="5029200" y="667519"/>
            <a:ext cx="38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四大主题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160BB0-2372-4F7E-8574-D1B0966E1C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60" y="1415587"/>
            <a:ext cx="2160000" cy="21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773FD0-1BDB-48BF-A631-4F3694B46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5" y="4030481"/>
            <a:ext cx="2160000" cy="21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34D1298-81E6-4191-BB89-325027AAD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5" y="1415587"/>
            <a:ext cx="2160000" cy="21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94580-CA08-48C9-8C54-2948EB4B5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60" y="4030481"/>
            <a:ext cx="2160000" cy="216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56928F0-56AE-4583-9615-85B520A81326}"/>
              </a:ext>
            </a:extLst>
          </p:cNvPr>
          <p:cNvSpPr txBox="1"/>
          <p:nvPr/>
        </p:nvSpPr>
        <p:spPr>
          <a:xfrm>
            <a:off x="3281680" y="1252294"/>
            <a:ext cx="242416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在茶叶行业工作的人对子女教育有哪些期望？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茶文化与学校教育的融合情况如何？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FFF725-4B0E-402E-B56E-09F463ABB38C}"/>
              </a:ext>
            </a:extLst>
          </p:cNvPr>
          <p:cNvSpPr txBox="1"/>
          <p:nvPr/>
        </p:nvSpPr>
        <p:spPr>
          <a:xfrm>
            <a:off x="3281680" y="3907849"/>
            <a:ext cx="2424161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茶产业发展有哪些模式？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近年来茶产业有哪些创新？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93FC96-7D19-4F3E-ABE6-7D6E62D54A2E}"/>
              </a:ext>
            </a:extLst>
          </p:cNvPr>
          <p:cNvSpPr txBox="1"/>
          <p:nvPr/>
        </p:nvSpPr>
        <p:spPr>
          <a:xfrm>
            <a:off x="8910320" y="1252294"/>
            <a:ext cx="2424161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茶产业在促进就业方面成效如何？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茶产业对于脱贫攻坚、乡村振兴起到了什么作用？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83F021-B239-4E60-865D-F01C51AAFC90}"/>
              </a:ext>
            </a:extLst>
          </p:cNvPr>
          <p:cNvSpPr txBox="1"/>
          <p:nvPr/>
        </p:nvSpPr>
        <p:spPr>
          <a:xfrm>
            <a:off x="8910320" y="3957238"/>
            <a:ext cx="2424161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茶叶种植与生产可能产生哪些环境问题？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茶产业发展如何有利于生态文明建设？</a:t>
            </a:r>
          </a:p>
        </p:txBody>
      </p:sp>
    </p:spTree>
    <p:extLst>
      <p:ext uri="{BB962C8B-B14F-4D97-AF65-F5344CB8AC3E}">
        <p14:creationId xmlns:p14="http://schemas.microsoft.com/office/powerpoint/2010/main" val="251350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0B067E-E08D-4659-89E6-5E79F8026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3" y="730220"/>
            <a:ext cx="3619500" cy="2413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CEAAAA-BFAA-4E78-8FE6-AB7E6FCFB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9" y="730220"/>
            <a:ext cx="3618000" cy="241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3BBBEA-A759-4E4F-AD66-45650C4190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3" y="3535326"/>
            <a:ext cx="3618000" cy="2412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41139A-1D39-4B72-B0AE-B144E5FDDB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9" y="3535326"/>
            <a:ext cx="3618000" cy="241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8E5C34-766B-4D9E-AAB1-B147BF3F60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215" y="3535326"/>
            <a:ext cx="3618000" cy="24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3C844D-9A14-4A9F-98FD-13FE562776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215" y="730220"/>
            <a:ext cx="3618000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8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969565-0261-4E9C-9600-C9773B5D1A1B}"/>
              </a:ext>
            </a:extLst>
          </p:cNvPr>
          <p:cNvSpPr txBox="1"/>
          <p:nvPr/>
        </p:nvSpPr>
        <p:spPr>
          <a:xfrm>
            <a:off x="6619242" y="3877598"/>
            <a:ext cx="534416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519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案例：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519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519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519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新型茶商：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519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19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兴趣班、饮茶习惯、茶道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519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519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519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传统茶农：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519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19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环境浸润、走出大山、参与炒制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519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51E1D6-7A12-43D8-A15E-6FEC72BAC84A}"/>
              </a:ext>
            </a:extLst>
          </p:cNvPr>
          <p:cNvSpPr txBox="1"/>
          <p:nvPr/>
        </p:nvSpPr>
        <p:spPr>
          <a:xfrm>
            <a:off x="5171440" y="625633"/>
            <a:ext cx="432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519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优质教育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DAC046-52F9-4D3F-BBA7-16C010758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81" y="1464003"/>
            <a:ext cx="3240000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14AFAD-9E26-4B72-B755-BDEC332AE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81" y="3877598"/>
            <a:ext cx="3240000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9DDE24-E643-4639-9131-24F2CC54CB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20" y="1464003"/>
            <a:ext cx="32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969565-0261-4E9C-9600-C9773B5D1A1B}"/>
              </a:ext>
            </a:extLst>
          </p:cNvPr>
          <p:cNvSpPr txBox="1"/>
          <p:nvPr/>
        </p:nvSpPr>
        <p:spPr>
          <a:xfrm>
            <a:off x="6431282" y="2173822"/>
            <a:ext cx="5344160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年底，信阳市茶叶种植面积达</a:t>
            </a:r>
            <a:r>
              <a:rPr lang="en-US" altLang="zh-CN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14.17</a:t>
            </a:r>
            <a:r>
              <a:rPr lang="zh-CN" altLang="en-US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万公顷，茶叶产量</a:t>
            </a:r>
            <a:r>
              <a:rPr lang="en-US" altLang="zh-CN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6.6</a:t>
            </a:r>
            <a:r>
              <a:rPr lang="zh-CN" altLang="en-US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万吨，总产值</a:t>
            </a:r>
            <a:r>
              <a:rPr lang="en-US" altLang="zh-CN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CN" altLang="en-US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亿元，带动 </a:t>
            </a:r>
            <a:r>
              <a:rPr lang="en-US" altLang="zh-CN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万人实现脱贫或巩固脱贫成果，扶贫效益显著</a:t>
            </a:r>
            <a:endParaRPr lang="en-US" altLang="zh-CN" dirty="0">
              <a:solidFill>
                <a:srgbClr val="A21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龙头企业：员工培训、性别平等、企业荣誉感</a:t>
            </a:r>
            <a:endParaRPr lang="en-US" altLang="zh-CN" dirty="0">
              <a:solidFill>
                <a:srgbClr val="A21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个体商户：谋生与热爱</a:t>
            </a:r>
            <a:endParaRPr lang="en-US" altLang="zh-CN" dirty="0">
              <a:solidFill>
                <a:srgbClr val="A21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21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茶农：生活自足与对下一代的期望</a:t>
            </a:r>
            <a:endParaRPr lang="en-US" altLang="zh-CN" dirty="0">
              <a:solidFill>
                <a:srgbClr val="A21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A21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242169-BFF1-44AD-BA80-028881FF60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0" y="2037080"/>
            <a:ext cx="5489840" cy="30886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51E1D6-7A12-43D8-A15E-6FEC72BAC84A}"/>
              </a:ext>
            </a:extLst>
          </p:cNvPr>
          <p:cNvSpPr txBox="1"/>
          <p:nvPr/>
        </p:nvSpPr>
        <p:spPr>
          <a:xfrm>
            <a:off x="4470400" y="741680"/>
            <a:ext cx="432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B7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体面工作与经济增长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969565-0261-4E9C-9600-C9773B5D1A1B}"/>
              </a:ext>
            </a:extLst>
          </p:cNvPr>
          <p:cNvSpPr txBox="1"/>
          <p:nvPr/>
        </p:nvSpPr>
        <p:spPr>
          <a:xfrm>
            <a:off x="5478779" y="2222866"/>
            <a:ext cx="5344160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26D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6D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企业发展：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F26D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2017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26D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年，文新公司连续八年获得全国茶叶百强品牌，文新茶叶创始人刘文新当选中国茶叶流通协会副会长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F26D2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F26D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solidFill>
                  <a:srgbClr val="F26D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社会公益：</a:t>
            </a:r>
            <a:r>
              <a:rPr lang="zh-CN" altLang="en-US" dirty="0">
                <a:solidFill>
                  <a:srgbClr val="F26D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爱心助学、捐献灾区、慰问老人</a:t>
            </a:r>
            <a:endParaRPr lang="en-US" altLang="zh-CN" dirty="0">
              <a:solidFill>
                <a:srgbClr val="F26D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26D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6D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品牌创新：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26D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产品包装、直播带货、文新春茶节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F26D2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F26D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solidFill>
                  <a:srgbClr val="F26D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产业融合：</a:t>
            </a:r>
            <a:r>
              <a:rPr lang="zh-CN" altLang="en-US" dirty="0">
                <a:solidFill>
                  <a:srgbClr val="F26D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茶旅融合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A2194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51E1D6-7A12-43D8-A15E-6FEC72BAC84A}"/>
              </a:ext>
            </a:extLst>
          </p:cNvPr>
          <p:cNvSpPr txBox="1"/>
          <p:nvPr/>
        </p:nvSpPr>
        <p:spPr>
          <a:xfrm>
            <a:off x="4470400" y="620875"/>
            <a:ext cx="432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36C2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产业、创新和基础设施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CB62D0-1221-4C11-988A-C23302602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61" y="1205650"/>
            <a:ext cx="3558540" cy="2372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B3A91B-1C07-4BD6-9944-B2BF6E083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01" y="3780937"/>
            <a:ext cx="3558600" cy="23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7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969565-0261-4E9C-9600-C9773B5D1A1B}"/>
              </a:ext>
            </a:extLst>
          </p:cNvPr>
          <p:cNvSpPr txBox="1"/>
          <p:nvPr/>
        </p:nvSpPr>
        <p:spPr>
          <a:xfrm>
            <a:off x="6085840" y="2465600"/>
            <a:ext cx="534416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环境效益：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光合作用、防治水土流失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DAF4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lang="zh-CN" altLang="en-US" b="1" dirty="0">
                <a:solidFill>
                  <a:srgbClr val="3DAF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环境问题：</a:t>
            </a:r>
            <a:r>
              <a:rPr lang="zh-CN" altLang="en-US" dirty="0">
                <a:solidFill>
                  <a:srgbClr val="3DAF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农残、虫害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3DAF4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lang="zh-CN" altLang="en-US" b="1" dirty="0">
                <a:solidFill>
                  <a:srgbClr val="3DAF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应对措施：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灭虫灯、保留树木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DAF4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经济社会效益：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经济、就业、旅游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51E1D6-7A12-43D8-A15E-6FEC72BAC84A}"/>
              </a:ext>
            </a:extLst>
          </p:cNvPr>
          <p:cNvSpPr txBox="1"/>
          <p:nvPr/>
        </p:nvSpPr>
        <p:spPr>
          <a:xfrm>
            <a:off x="4947920" y="691995"/>
            <a:ext cx="432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DAF4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陆地生物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6B147C-719F-4BDA-B7D1-3FFD502C17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13372"/>
            <a:ext cx="4554220" cy="30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9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6484" y="2147381"/>
            <a:ext cx="6521922" cy="2839288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用可持续的方式思考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66702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10800000">
            <a:off x="5200012" y="-2"/>
            <a:ext cx="1779522" cy="74498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43708" y="1349668"/>
            <a:ext cx="4668563" cy="4546531"/>
            <a:chOff x="3743708" y="1349668"/>
            <a:chExt cx="4668563" cy="4546531"/>
          </a:xfrm>
        </p:grpSpPr>
        <p:graphicFrame>
          <p:nvGraphicFramePr>
            <p:cNvPr id="17" name="图表 16"/>
            <p:cNvGraphicFramePr/>
            <p:nvPr userDrawn="1">
              <p:extLst>
                <p:ext uri="{D42A27DB-BD31-4B8C-83A1-F6EECF244321}">
                  <p14:modId xmlns:p14="http://schemas.microsoft.com/office/powerpoint/2010/main" val="110366659"/>
                </p:ext>
              </p:extLst>
            </p:nvPr>
          </p:nvGraphicFramePr>
          <p:xfrm>
            <a:off x="4208306" y="1561380"/>
            <a:ext cx="3775389" cy="37352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5" name="椭圆 24"/>
            <p:cNvSpPr/>
            <p:nvPr userDrawn="1"/>
          </p:nvSpPr>
          <p:spPr>
            <a:xfrm>
              <a:off x="4755178" y="2114662"/>
              <a:ext cx="2717323" cy="2705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4502365" y="1899585"/>
              <a:ext cx="555427" cy="555427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 userDrawn="1"/>
          </p:nvSpPr>
          <p:spPr>
            <a:xfrm>
              <a:off x="7134210" y="1899585"/>
              <a:ext cx="555427" cy="55542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 userDrawn="1"/>
          </p:nvSpPr>
          <p:spPr>
            <a:xfrm>
              <a:off x="4502365" y="4527226"/>
              <a:ext cx="555427" cy="5554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cs typeface="+mn-ea"/>
                  <a:sym typeface="+mn-lt"/>
                </a:rPr>
                <a:t>4</a:t>
              </a: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 userDrawn="1"/>
          </p:nvSpPr>
          <p:spPr>
            <a:xfrm>
              <a:off x="7134210" y="4527226"/>
              <a:ext cx="555427" cy="555427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cs typeface="+mn-ea"/>
                  <a:sym typeface="+mn-lt"/>
                </a:rPr>
                <a:t>3</a:t>
              </a: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8366552" y="5032199"/>
              <a:ext cx="45719" cy="7189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7583726" y="1609216"/>
              <a:ext cx="782826" cy="331234"/>
              <a:chOff x="7583726" y="1609216"/>
              <a:chExt cx="782826" cy="331234"/>
            </a:xfrm>
          </p:grpSpPr>
          <p:cxnSp>
            <p:nvCxnSpPr>
              <p:cNvPr id="44" name="直接连接符 43"/>
              <p:cNvCxnSpPr/>
              <p:nvPr/>
            </p:nvCxnSpPr>
            <p:spPr>
              <a:xfrm flipV="1">
                <a:off x="7583726" y="1609216"/>
                <a:ext cx="215950" cy="33123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7799676" y="1609216"/>
                <a:ext cx="566876" cy="102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 userDrawn="1"/>
          </p:nvGrpSpPr>
          <p:grpSpPr>
            <a:xfrm flipV="1">
              <a:off x="7583726" y="5060463"/>
              <a:ext cx="782826" cy="331234"/>
              <a:chOff x="7583726" y="1609216"/>
              <a:chExt cx="782826" cy="331234"/>
            </a:xfrm>
          </p:grpSpPr>
          <p:cxnSp>
            <p:nvCxnSpPr>
              <p:cNvPr id="42" name="直接连接符 41"/>
              <p:cNvCxnSpPr/>
              <p:nvPr/>
            </p:nvCxnSpPr>
            <p:spPr>
              <a:xfrm flipV="1">
                <a:off x="7583726" y="1609216"/>
                <a:ext cx="215950" cy="3312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7799676" y="1609216"/>
                <a:ext cx="566876" cy="102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/>
            <p:cNvSpPr/>
            <p:nvPr userDrawn="1"/>
          </p:nvSpPr>
          <p:spPr>
            <a:xfrm flipH="1">
              <a:off x="3743708" y="1349668"/>
              <a:ext cx="45719" cy="7533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4" name="组合 33"/>
            <p:cNvGrpSpPr/>
            <p:nvPr userDrawn="1"/>
          </p:nvGrpSpPr>
          <p:grpSpPr>
            <a:xfrm flipH="1">
              <a:off x="3789427" y="1609216"/>
              <a:ext cx="782827" cy="331234"/>
              <a:chOff x="7583726" y="1609216"/>
              <a:chExt cx="782827" cy="331234"/>
            </a:xfrm>
          </p:grpSpPr>
          <p:cxnSp>
            <p:nvCxnSpPr>
              <p:cNvPr id="40" name="直接连接符 39"/>
              <p:cNvCxnSpPr/>
              <p:nvPr/>
            </p:nvCxnSpPr>
            <p:spPr>
              <a:xfrm flipV="1">
                <a:off x="7583726" y="1609216"/>
                <a:ext cx="215950" cy="331234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7799675" y="1609216"/>
                <a:ext cx="56687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矩形 34"/>
            <p:cNvSpPr/>
            <p:nvPr userDrawn="1"/>
          </p:nvSpPr>
          <p:spPr>
            <a:xfrm flipH="1">
              <a:off x="3743729" y="5032199"/>
              <a:ext cx="45719" cy="86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 userDrawn="1"/>
          </p:nvGrpSpPr>
          <p:grpSpPr>
            <a:xfrm flipH="1" flipV="1">
              <a:off x="3789448" y="5060463"/>
              <a:ext cx="782826" cy="331234"/>
              <a:chOff x="7583726" y="1609216"/>
              <a:chExt cx="782826" cy="331234"/>
            </a:xfrm>
          </p:grpSpPr>
          <p:cxnSp>
            <p:nvCxnSpPr>
              <p:cNvPr id="38" name="直接连接符 37"/>
              <p:cNvCxnSpPr/>
              <p:nvPr/>
            </p:nvCxnSpPr>
            <p:spPr>
              <a:xfrm flipV="1">
                <a:off x="7583726" y="1609216"/>
                <a:ext cx="215950" cy="331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7799676" y="1609216"/>
                <a:ext cx="566876" cy="102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矩形 36"/>
            <p:cNvSpPr/>
            <p:nvPr userDrawn="1"/>
          </p:nvSpPr>
          <p:spPr>
            <a:xfrm flipH="1">
              <a:off x="8366552" y="1349668"/>
              <a:ext cx="45719" cy="7533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61AEA7A-ED6A-48EF-B067-5F3B36CD3573}"/>
              </a:ext>
            </a:extLst>
          </p:cNvPr>
          <p:cNvSpPr txBox="1"/>
          <p:nvPr/>
        </p:nvSpPr>
        <p:spPr>
          <a:xfrm>
            <a:off x="2131888" y="143396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零饥饿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F5C288-ED0F-4F4C-824F-302883CF2E7F}"/>
              </a:ext>
            </a:extLst>
          </p:cNvPr>
          <p:cNvSpPr txBox="1"/>
          <p:nvPr/>
        </p:nvSpPr>
        <p:spPr>
          <a:xfrm>
            <a:off x="8585552" y="1349668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cs typeface="+mn-ea"/>
                <a:sym typeface="+mn-lt"/>
              </a:rPr>
              <a:t>负责任消费</a:t>
            </a:r>
            <a:endParaRPr lang="en-US" altLang="zh-CN" sz="3200" b="1" dirty="0">
              <a:solidFill>
                <a:schemeClr val="accent2"/>
              </a:solidFill>
              <a:cs typeface="+mn-ea"/>
              <a:sym typeface="+mn-lt"/>
            </a:endParaRPr>
          </a:p>
          <a:p>
            <a:r>
              <a:rPr lang="zh-CN" altLang="en-US" sz="3200" b="1" dirty="0">
                <a:solidFill>
                  <a:schemeClr val="accent2"/>
                </a:solidFill>
                <a:cs typeface="+mn-ea"/>
                <a:sym typeface="+mn-lt"/>
              </a:rPr>
              <a:t>和生产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60B4DF-C30E-477D-A369-B59EAE186878}"/>
              </a:ext>
            </a:extLst>
          </p:cNvPr>
          <p:cNvSpPr txBox="1"/>
          <p:nvPr/>
        </p:nvSpPr>
        <p:spPr>
          <a:xfrm>
            <a:off x="8585552" y="4969723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cs typeface="+mn-ea"/>
                <a:sym typeface="+mn-lt"/>
              </a:rPr>
              <a:t>可持续城市</a:t>
            </a:r>
            <a:endParaRPr lang="en-US" altLang="zh-CN" sz="3200" b="1" dirty="0">
              <a:solidFill>
                <a:schemeClr val="accent4"/>
              </a:solidFill>
              <a:cs typeface="+mn-ea"/>
              <a:sym typeface="+mn-lt"/>
            </a:endParaRPr>
          </a:p>
          <a:p>
            <a:r>
              <a:rPr lang="zh-CN" altLang="en-US" sz="3200" b="1" dirty="0">
                <a:solidFill>
                  <a:schemeClr val="accent4"/>
                </a:solidFill>
                <a:cs typeface="+mn-ea"/>
                <a:sym typeface="+mn-lt"/>
              </a:rPr>
              <a:t>和社区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053CFE-252D-42CE-BD3C-4813260AC588}"/>
              </a:ext>
            </a:extLst>
          </p:cNvPr>
          <p:cNvSpPr txBox="1"/>
          <p:nvPr/>
        </p:nvSpPr>
        <p:spPr>
          <a:xfrm>
            <a:off x="1721519" y="515109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3"/>
                </a:solidFill>
                <a:cs typeface="+mn-ea"/>
                <a:sym typeface="+mn-lt"/>
              </a:rPr>
              <a:t>陆地生物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1536A5-0140-4D65-A6F3-B9C29299651E}"/>
              </a:ext>
            </a:extLst>
          </p:cNvPr>
          <p:cNvSpPr txBox="1"/>
          <p:nvPr/>
        </p:nvSpPr>
        <p:spPr>
          <a:xfrm>
            <a:off x="5102885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04040"/>
                </a:solidFill>
                <a:cs typeface="+mn-ea"/>
                <a:sym typeface="+mn-lt"/>
              </a:rPr>
              <a:t>食物浪费</a:t>
            </a:r>
            <a:endParaRPr lang="en-US" altLang="zh-CN" sz="3600" b="1" dirty="0">
              <a:solidFill>
                <a:srgbClr val="404040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94249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6169D2-DE03-41EA-9462-EC27B053BC3C}"/>
              </a:ext>
            </a:extLst>
          </p:cNvPr>
          <p:cNvPicPr/>
          <p:nvPr/>
        </p:nvPicPr>
        <p:blipFill rotWithShape="1">
          <a:blip r:embed="rId2"/>
          <a:srcRect l="14928" t="20763" r="15539" b="9460"/>
          <a:stretch/>
        </p:blipFill>
        <p:spPr bwMode="auto">
          <a:xfrm>
            <a:off x="634365" y="431799"/>
            <a:ext cx="11191875" cy="5994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130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551E1D6-7A12-43D8-A15E-6FEC72BAC84A}"/>
              </a:ext>
            </a:extLst>
          </p:cNvPr>
          <p:cNvSpPr txBox="1"/>
          <p:nvPr/>
        </p:nvSpPr>
        <p:spPr>
          <a:xfrm>
            <a:off x="2743200" y="773275"/>
            <a:ext cx="648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践行可持续生活方式，我们可以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41589A-C0F8-46A3-8D73-DCE9DF6E9AE9}"/>
              </a:ext>
            </a:extLst>
          </p:cNvPr>
          <p:cNvSpPr txBox="1"/>
          <p:nvPr/>
        </p:nvSpPr>
        <p:spPr>
          <a:xfrm>
            <a:off x="5151120" y="2092960"/>
            <a:ext cx="6482080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少用纸质账单，尽量在线或通过手机支付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在社交媒体上点赞并分享有关妇女权利、气候变化等内容，让更多人看到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举报网上欺凌。如果发现在留言板或聊天室发现骚扰行为，举报那个人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时时关注。关注地方新闻，与全球目标在线保持联系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减少购买非必需品。我真的需要它吗？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ECA361-C5DA-4B90-8DBA-DE4B21232067}"/>
              </a:ext>
            </a:extLst>
          </p:cNvPr>
          <p:cNvGrpSpPr/>
          <p:nvPr/>
        </p:nvGrpSpPr>
        <p:grpSpPr>
          <a:xfrm>
            <a:off x="629921" y="1717040"/>
            <a:ext cx="3860800" cy="4113685"/>
            <a:chOff x="3938797" y="1160803"/>
            <a:chExt cx="4314407" cy="4536395"/>
          </a:xfrm>
        </p:grpSpPr>
        <p:sp>
          <p:nvSpPr>
            <p:cNvPr id="5" name="任意多边形 4">
              <a:extLst>
                <a:ext uri="{FF2B5EF4-FFF2-40B4-BE49-F238E27FC236}">
                  <a16:creationId xmlns:a16="http://schemas.microsoft.com/office/drawing/2014/main" id="{EEEC6659-5287-4737-8668-6040D0117317}"/>
                </a:ext>
              </a:extLst>
            </p:cNvPr>
            <p:cNvSpPr/>
            <p:nvPr/>
          </p:nvSpPr>
          <p:spPr bwMode="auto">
            <a:xfrm>
              <a:off x="3938797" y="1160803"/>
              <a:ext cx="4185132" cy="4049327"/>
            </a:xfrm>
            <a:custGeom>
              <a:avLst/>
              <a:gdLst>
                <a:gd name="T0" fmla="*/ 157 w 617"/>
                <a:gd name="T1" fmla="*/ 598 h 598"/>
                <a:gd name="T2" fmla="*/ 76 w 617"/>
                <a:gd name="T3" fmla="*/ 392 h 598"/>
                <a:gd name="T4" fmla="*/ 145 w 617"/>
                <a:gd name="T5" fmla="*/ 104 h 598"/>
                <a:gd name="T6" fmla="*/ 452 w 617"/>
                <a:gd name="T7" fmla="*/ 74 h 598"/>
                <a:gd name="T8" fmla="*/ 603 w 617"/>
                <a:gd name="T9" fmla="*/ 274 h 598"/>
                <a:gd name="T10" fmla="*/ 470 w 617"/>
                <a:gd name="T11" fmla="*/ 532 h 598"/>
                <a:gd name="T12" fmla="*/ 157 w 617"/>
                <a:gd name="T13" fmla="*/ 59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98">
                  <a:moveTo>
                    <a:pt x="157" y="598"/>
                  </a:moveTo>
                  <a:cubicBezTo>
                    <a:pt x="157" y="598"/>
                    <a:pt x="154" y="483"/>
                    <a:pt x="76" y="392"/>
                  </a:cubicBezTo>
                  <a:cubicBezTo>
                    <a:pt x="0" y="303"/>
                    <a:pt x="14" y="131"/>
                    <a:pt x="145" y="104"/>
                  </a:cubicBezTo>
                  <a:cubicBezTo>
                    <a:pt x="276" y="78"/>
                    <a:pt x="348" y="148"/>
                    <a:pt x="452" y="74"/>
                  </a:cubicBezTo>
                  <a:cubicBezTo>
                    <a:pt x="555" y="0"/>
                    <a:pt x="617" y="102"/>
                    <a:pt x="603" y="274"/>
                  </a:cubicBezTo>
                  <a:cubicBezTo>
                    <a:pt x="589" y="446"/>
                    <a:pt x="514" y="499"/>
                    <a:pt x="470" y="532"/>
                  </a:cubicBezTo>
                  <a:cubicBezTo>
                    <a:pt x="425" y="566"/>
                    <a:pt x="157" y="598"/>
                    <a:pt x="157" y="598"/>
                  </a:cubicBezTo>
                  <a:close/>
                </a:path>
              </a:pathLst>
            </a:custGeom>
            <a:solidFill>
              <a:srgbClr val="CBF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任意多边形 5">
              <a:extLst>
                <a:ext uri="{FF2B5EF4-FFF2-40B4-BE49-F238E27FC236}">
                  <a16:creationId xmlns:a16="http://schemas.microsoft.com/office/drawing/2014/main" id="{1239D3D7-BC16-460F-BF10-34A95FD4AD69}"/>
                </a:ext>
              </a:extLst>
            </p:cNvPr>
            <p:cNvSpPr/>
            <p:nvPr/>
          </p:nvSpPr>
          <p:spPr bwMode="auto">
            <a:xfrm>
              <a:off x="4339681" y="1728831"/>
              <a:ext cx="1796799" cy="1869924"/>
            </a:xfrm>
            <a:custGeom>
              <a:avLst/>
              <a:gdLst>
                <a:gd name="T0" fmla="*/ 265 w 265"/>
                <a:gd name="T1" fmla="*/ 4 h 276"/>
                <a:gd name="T2" fmla="*/ 85 w 265"/>
                <a:gd name="T3" fmla="*/ 69 h 276"/>
                <a:gd name="T4" fmla="*/ 104 w 265"/>
                <a:gd name="T5" fmla="*/ 276 h 276"/>
                <a:gd name="T6" fmla="*/ 97 w 265"/>
                <a:gd name="T7" fmla="*/ 207 h 276"/>
                <a:gd name="T8" fmla="*/ 265 w 265"/>
                <a:gd name="T9" fmla="*/ 28 h 276"/>
                <a:gd name="T10" fmla="*/ 265 w 265"/>
                <a:gd name="T11" fmla="*/ 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5" h="276">
                  <a:moveTo>
                    <a:pt x="265" y="4"/>
                  </a:moveTo>
                  <a:cubicBezTo>
                    <a:pt x="265" y="4"/>
                    <a:pt x="170" y="15"/>
                    <a:pt x="85" y="69"/>
                  </a:cubicBezTo>
                  <a:cubicBezTo>
                    <a:pt x="0" y="124"/>
                    <a:pt x="13" y="219"/>
                    <a:pt x="104" y="27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97" y="207"/>
                    <a:pt x="7" y="85"/>
                    <a:pt x="265" y="28"/>
                  </a:cubicBezTo>
                  <a:cubicBezTo>
                    <a:pt x="265" y="28"/>
                    <a:pt x="265" y="0"/>
                    <a:pt x="265" y="4"/>
                  </a:cubicBezTo>
                  <a:close/>
                </a:path>
              </a:pathLst>
            </a:custGeom>
            <a:solidFill>
              <a:srgbClr val="FDB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任意多边形 6">
              <a:extLst>
                <a:ext uri="{FF2B5EF4-FFF2-40B4-BE49-F238E27FC236}">
                  <a16:creationId xmlns:a16="http://schemas.microsoft.com/office/drawing/2014/main" id="{B272DC81-3AF9-4FFF-B5BD-24D880A90C73}"/>
                </a:ext>
              </a:extLst>
            </p:cNvPr>
            <p:cNvSpPr/>
            <p:nvPr/>
          </p:nvSpPr>
          <p:spPr bwMode="auto">
            <a:xfrm>
              <a:off x="6136480" y="1728831"/>
              <a:ext cx="1798105" cy="1869924"/>
            </a:xfrm>
            <a:custGeom>
              <a:avLst/>
              <a:gdLst>
                <a:gd name="T0" fmla="*/ 0 w 265"/>
                <a:gd name="T1" fmla="*/ 4 h 276"/>
                <a:gd name="T2" fmla="*/ 180 w 265"/>
                <a:gd name="T3" fmla="*/ 69 h 276"/>
                <a:gd name="T4" fmla="*/ 161 w 265"/>
                <a:gd name="T5" fmla="*/ 276 h 276"/>
                <a:gd name="T6" fmla="*/ 167 w 265"/>
                <a:gd name="T7" fmla="*/ 207 h 276"/>
                <a:gd name="T8" fmla="*/ 0 w 265"/>
                <a:gd name="T9" fmla="*/ 28 h 276"/>
                <a:gd name="T10" fmla="*/ 0 w 265"/>
                <a:gd name="T11" fmla="*/ 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5" h="276">
                  <a:moveTo>
                    <a:pt x="0" y="4"/>
                  </a:moveTo>
                  <a:cubicBezTo>
                    <a:pt x="0" y="4"/>
                    <a:pt x="95" y="15"/>
                    <a:pt x="180" y="69"/>
                  </a:cubicBezTo>
                  <a:cubicBezTo>
                    <a:pt x="265" y="124"/>
                    <a:pt x="252" y="219"/>
                    <a:pt x="161" y="276"/>
                  </a:cubicBezTo>
                  <a:cubicBezTo>
                    <a:pt x="167" y="207"/>
                    <a:pt x="167" y="207"/>
                    <a:pt x="167" y="207"/>
                  </a:cubicBezTo>
                  <a:cubicBezTo>
                    <a:pt x="167" y="207"/>
                    <a:pt x="258" y="85"/>
                    <a:pt x="0" y="28"/>
                  </a:cubicBezTo>
                  <a:cubicBezTo>
                    <a:pt x="0" y="28"/>
                    <a:pt x="0" y="0"/>
                    <a:pt x="0" y="4"/>
                  </a:cubicBezTo>
                  <a:close/>
                </a:path>
              </a:pathLst>
            </a:custGeom>
            <a:solidFill>
              <a:srgbClr val="FDB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任意多边形 7">
              <a:extLst>
                <a:ext uri="{FF2B5EF4-FFF2-40B4-BE49-F238E27FC236}">
                  <a16:creationId xmlns:a16="http://schemas.microsoft.com/office/drawing/2014/main" id="{1C0C3779-541A-4748-98C0-EBC13549428D}"/>
                </a:ext>
              </a:extLst>
            </p:cNvPr>
            <p:cNvSpPr/>
            <p:nvPr/>
          </p:nvSpPr>
          <p:spPr bwMode="auto">
            <a:xfrm>
              <a:off x="6977424" y="4579422"/>
              <a:ext cx="1275780" cy="1002865"/>
            </a:xfrm>
            <a:custGeom>
              <a:avLst/>
              <a:gdLst>
                <a:gd name="T0" fmla="*/ 119 w 188"/>
                <a:gd name="T1" fmla="*/ 10 h 148"/>
                <a:gd name="T2" fmla="*/ 0 w 188"/>
                <a:gd name="T3" fmla="*/ 148 h 148"/>
                <a:gd name="T4" fmla="*/ 13 w 188"/>
                <a:gd name="T5" fmla="*/ 148 h 148"/>
                <a:gd name="T6" fmla="*/ 119 w 188"/>
                <a:gd name="T7" fmla="*/ 1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48">
                  <a:moveTo>
                    <a:pt x="119" y="10"/>
                  </a:moveTo>
                  <a:cubicBezTo>
                    <a:pt x="51" y="0"/>
                    <a:pt x="4" y="134"/>
                    <a:pt x="0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61" y="46"/>
                    <a:pt x="188" y="20"/>
                    <a:pt x="119" y="10"/>
                  </a:cubicBezTo>
                  <a:close/>
                </a:path>
              </a:pathLst>
            </a:custGeom>
            <a:solidFill>
              <a:srgbClr val="168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 8">
              <a:extLst>
                <a:ext uri="{FF2B5EF4-FFF2-40B4-BE49-F238E27FC236}">
                  <a16:creationId xmlns:a16="http://schemas.microsoft.com/office/drawing/2014/main" id="{03B467EB-CCF5-46BF-9992-BBB87F49B1E4}"/>
                </a:ext>
              </a:extLst>
            </p:cNvPr>
            <p:cNvSpPr/>
            <p:nvPr/>
          </p:nvSpPr>
          <p:spPr bwMode="auto">
            <a:xfrm>
              <a:off x="7032268" y="4715226"/>
              <a:ext cx="766513" cy="833109"/>
            </a:xfrm>
            <a:custGeom>
              <a:avLst/>
              <a:gdLst>
                <a:gd name="T0" fmla="*/ 0 w 113"/>
                <a:gd name="T1" fmla="*/ 123 h 123"/>
                <a:gd name="T2" fmla="*/ 3 w 113"/>
                <a:gd name="T3" fmla="*/ 116 h 123"/>
                <a:gd name="T4" fmla="*/ 11 w 113"/>
                <a:gd name="T5" fmla="*/ 98 h 123"/>
                <a:gd name="T6" fmla="*/ 17 w 113"/>
                <a:gd name="T7" fmla="*/ 86 h 123"/>
                <a:gd name="T8" fmla="*/ 24 w 113"/>
                <a:gd name="T9" fmla="*/ 73 h 123"/>
                <a:gd name="T10" fmla="*/ 42 w 113"/>
                <a:gd name="T11" fmla="*/ 47 h 123"/>
                <a:gd name="T12" fmla="*/ 52 w 113"/>
                <a:gd name="T13" fmla="*/ 35 h 123"/>
                <a:gd name="T14" fmla="*/ 64 w 113"/>
                <a:gd name="T15" fmla="*/ 24 h 123"/>
                <a:gd name="T16" fmla="*/ 70 w 113"/>
                <a:gd name="T17" fmla="*/ 19 h 123"/>
                <a:gd name="T18" fmla="*/ 76 w 113"/>
                <a:gd name="T19" fmla="*/ 15 h 123"/>
                <a:gd name="T20" fmla="*/ 81 w 113"/>
                <a:gd name="T21" fmla="*/ 11 h 123"/>
                <a:gd name="T22" fmla="*/ 87 w 113"/>
                <a:gd name="T23" fmla="*/ 8 h 123"/>
                <a:gd name="T24" fmla="*/ 97 w 113"/>
                <a:gd name="T25" fmla="*/ 4 h 123"/>
                <a:gd name="T26" fmla="*/ 106 w 113"/>
                <a:gd name="T27" fmla="*/ 1 h 123"/>
                <a:gd name="T28" fmla="*/ 111 w 113"/>
                <a:gd name="T29" fmla="*/ 0 h 123"/>
                <a:gd name="T30" fmla="*/ 113 w 113"/>
                <a:gd name="T31" fmla="*/ 0 h 123"/>
                <a:gd name="T32" fmla="*/ 106 w 113"/>
                <a:gd name="T33" fmla="*/ 2 h 123"/>
                <a:gd name="T34" fmla="*/ 98 w 113"/>
                <a:gd name="T35" fmla="*/ 5 h 123"/>
                <a:gd name="T36" fmla="*/ 88 w 113"/>
                <a:gd name="T37" fmla="*/ 10 h 123"/>
                <a:gd name="T38" fmla="*/ 83 w 113"/>
                <a:gd name="T39" fmla="*/ 13 h 123"/>
                <a:gd name="T40" fmla="*/ 77 w 113"/>
                <a:gd name="T41" fmla="*/ 17 h 123"/>
                <a:gd name="T42" fmla="*/ 72 w 113"/>
                <a:gd name="T43" fmla="*/ 21 h 123"/>
                <a:gd name="T44" fmla="*/ 66 w 113"/>
                <a:gd name="T45" fmla="*/ 26 h 123"/>
                <a:gd name="T46" fmla="*/ 55 w 113"/>
                <a:gd name="T47" fmla="*/ 37 h 123"/>
                <a:gd name="T48" fmla="*/ 45 w 113"/>
                <a:gd name="T49" fmla="*/ 49 h 123"/>
                <a:gd name="T50" fmla="*/ 35 w 113"/>
                <a:gd name="T51" fmla="*/ 62 h 123"/>
                <a:gd name="T52" fmla="*/ 27 w 113"/>
                <a:gd name="T53" fmla="*/ 75 h 123"/>
                <a:gd name="T54" fmla="*/ 13 w 113"/>
                <a:gd name="T55" fmla="*/ 99 h 123"/>
                <a:gd name="T56" fmla="*/ 4 w 113"/>
                <a:gd name="T57" fmla="*/ 116 h 123"/>
                <a:gd name="T58" fmla="*/ 0 w 113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3" h="123">
                  <a:moveTo>
                    <a:pt x="0" y="123"/>
                  </a:moveTo>
                  <a:cubicBezTo>
                    <a:pt x="0" y="123"/>
                    <a:pt x="1" y="120"/>
                    <a:pt x="3" y="116"/>
                  </a:cubicBezTo>
                  <a:cubicBezTo>
                    <a:pt x="5" y="112"/>
                    <a:pt x="7" y="105"/>
                    <a:pt x="11" y="98"/>
                  </a:cubicBezTo>
                  <a:cubicBezTo>
                    <a:pt x="12" y="94"/>
                    <a:pt x="14" y="90"/>
                    <a:pt x="17" y="86"/>
                  </a:cubicBezTo>
                  <a:cubicBezTo>
                    <a:pt x="19" y="82"/>
                    <a:pt x="21" y="78"/>
                    <a:pt x="24" y="73"/>
                  </a:cubicBezTo>
                  <a:cubicBezTo>
                    <a:pt x="29" y="65"/>
                    <a:pt x="35" y="55"/>
                    <a:pt x="42" y="47"/>
                  </a:cubicBezTo>
                  <a:cubicBezTo>
                    <a:pt x="45" y="43"/>
                    <a:pt x="49" y="39"/>
                    <a:pt x="52" y="35"/>
                  </a:cubicBezTo>
                  <a:cubicBezTo>
                    <a:pt x="56" y="31"/>
                    <a:pt x="60" y="27"/>
                    <a:pt x="64" y="24"/>
                  </a:cubicBezTo>
                  <a:cubicBezTo>
                    <a:pt x="66" y="22"/>
                    <a:pt x="68" y="20"/>
                    <a:pt x="70" y="19"/>
                  </a:cubicBezTo>
                  <a:cubicBezTo>
                    <a:pt x="72" y="17"/>
                    <a:pt x="74" y="16"/>
                    <a:pt x="76" y="15"/>
                  </a:cubicBezTo>
                  <a:cubicBezTo>
                    <a:pt x="78" y="13"/>
                    <a:pt x="80" y="12"/>
                    <a:pt x="81" y="11"/>
                  </a:cubicBezTo>
                  <a:cubicBezTo>
                    <a:pt x="83" y="10"/>
                    <a:pt x="85" y="9"/>
                    <a:pt x="87" y="8"/>
                  </a:cubicBezTo>
                  <a:cubicBezTo>
                    <a:pt x="91" y="6"/>
                    <a:pt x="94" y="5"/>
                    <a:pt x="97" y="4"/>
                  </a:cubicBezTo>
                  <a:cubicBezTo>
                    <a:pt x="100" y="2"/>
                    <a:pt x="103" y="2"/>
                    <a:pt x="106" y="1"/>
                  </a:cubicBezTo>
                  <a:cubicBezTo>
                    <a:pt x="108" y="0"/>
                    <a:pt x="110" y="0"/>
                    <a:pt x="111" y="0"/>
                  </a:cubicBezTo>
                  <a:cubicBezTo>
                    <a:pt x="112" y="0"/>
                    <a:pt x="113" y="0"/>
                    <a:pt x="113" y="0"/>
                  </a:cubicBezTo>
                  <a:cubicBezTo>
                    <a:pt x="113" y="0"/>
                    <a:pt x="110" y="0"/>
                    <a:pt x="106" y="2"/>
                  </a:cubicBezTo>
                  <a:cubicBezTo>
                    <a:pt x="104" y="3"/>
                    <a:pt x="101" y="3"/>
                    <a:pt x="98" y="5"/>
                  </a:cubicBezTo>
                  <a:cubicBezTo>
                    <a:pt x="95" y="6"/>
                    <a:pt x="92" y="8"/>
                    <a:pt x="88" y="10"/>
                  </a:cubicBezTo>
                  <a:cubicBezTo>
                    <a:pt x="86" y="11"/>
                    <a:pt x="85" y="12"/>
                    <a:pt x="83" y="13"/>
                  </a:cubicBezTo>
                  <a:cubicBezTo>
                    <a:pt x="81" y="14"/>
                    <a:pt x="79" y="16"/>
                    <a:pt x="77" y="17"/>
                  </a:cubicBezTo>
                  <a:cubicBezTo>
                    <a:pt x="76" y="19"/>
                    <a:pt x="74" y="20"/>
                    <a:pt x="72" y="21"/>
                  </a:cubicBezTo>
                  <a:cubicBezTo>
                    <a:pt x="70" y="23"/>
                    <a:pt x="68" y="25"/>
                    <a:pt x="66" y="26"/>
                  </a:cubicBezTo>
                  <a:cubicBezTo>
                    <a:pt x="63" y="30"/>
                    <a:pt x="59" y="33"/>
                    <a:pt x="55" y="37"/>
                  </a:cubicBezTo>
                  <a:cubicBezTo>
                    <a:pt x="52" y="41"/>
                    <a:pt x="48" y="45"/>
                    <a:pt x="45" y="49"/>
                  </a:cubicBezTo>
                  <a:cubicBezTo>
                    <a:pt x="42" y="54"/>
                    <a:pt x="38" y="58"/>
                    <a:pt x="35" y="62"/>
                  </a:cubicBezTo>
                  <a:cubicBezTo>
                    <a:pt x="32" y="67"/>
                    <a:pt x="29" y="71"/>
                    <a:pt x="27" y="75"/>
                  </a:cubicBezTo>
                  <a:cubicBezTo>
                    <a:pt x="21" y="84"/>
                    <a:pt x="16" y="92"/>
                    <a:pt x="13" y="99"/>
                  </a:cubicBezTo>
                  <a:cubicBezTo>
                    <a:pt x="9" y="106"/>
                    <a:pt x="6" y="112"/>
                    <a:pt x="4" y="116"/>
                  </a:cubicBezTo>
                  <a:cubicBezTo>
                    <a:pt x="2" y="121"/>
                    <a:pt x="0" y="123"/>
                    <a:pt x="0" y="123"/>
                  </a:cubicBezTo>
                  <a:close/>
                </a:path>
              </a:pathLst>
            </a:custGeom>
            <a:solidFill>
              <a:srgbClr val="1CA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任意多边形 9">
              <a:extLst>
                <a:ext uri="{FF2B5EF4-FFF2-40B4-BE49-F238E27FC236}">
                  <a16:creationId xmlns:a16="http://schemas.microsoft.com/office/drawing/2014/main" id="{6317D55F-CE77-472B-AAF7-48F1F0BC6BE2}"/>
                </a:ext>
              </a:extLst>
            </p:cNvPr>
            <p:cNvSpPr/>
            <p:nvPr/>
          </p:nvSpPr>
          <p:spPr bwMode="auto">
            <a:xfrm>
              <a:off x="4053709" y="4113246"/>
              <a:ext cx="1214406" cy="1469040"/>
            </a:xfrm>
            <a:custGeom>
              <a:avLst/>
              <a:gdLst>
                <a:gd name="T0" fmla="*/ 179 w 179"/>
                <a:gd name="T1" fmla="*/ 217 h 217"/>
                <a:gd name="T2" fmla="*/ 81 w 179"/>
                <a:gd name="T3" fmla="*/ 15 h 217"/>
                <a:gd name="T4" fmla="*/ 165 w 179"/>
                <a:gd name="T5" fmla="*/ 217 h 217"/>
                <a:gd name="T6" fmla="*/ 179 w 179"/>
                <a:gd name="T7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217">
                  <a:moveTo>
                    <a:pt x="179" y="217"/>
                  </a:moveTo>
                  <a:cubicBezTo>
                    <a:pt x="179" y="217"/>
                    <a:pt x="163" y="31"/>
                    <a:pt x="81" y="15"/>
                  </a:cubicBezTo>
                  <a:cubicBezTo>
                    <a:pt x="0" y="0"/>
                    <a:pt x="141" y="81"/>
                    <a:pt x="165" y="217"/>
                  </a:cubicBezTo>
                  <a:lnTo>
                    <a:pt x="179" y="217"/>
                  </a:lnTo>
                  <a:close/>
                </a:path>
              </a:pathLst>
            </a:custGeom>
            <a:solidFill>
              <a:srgbClr val="168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任意多边形 10">
              <a:extLst>
                <a:ext uri="{FF2B5EF4-FFF2-40B4-BE49-F238E27FC236}">
                  <a16:creationId xmlns:a16="http://schemas.microsoft.com/office/drawing/2014/main" id="{AE002147-BD89-4B9A-AF23-160097DD3786}"/>
                </a:ext>
              </a:extLst>
            </p:cNvPr>
            <p:cNvSpPr/>
            <p:nvPr/>
          </p:nvSpPr>
          <p:spPr bwMode="auto">
            <a:xfrm>
              <a:off x="4569504" y="4281697"/>
              <a:ext cx="637237" cy="1232688"/>
            </a:xfrm>
            <a:custGeom>
              <a:avLst/>
              <a:gdLst>
                <a:gd name="T0" fmla="*/ 94 w 94"/>
                <a:gd name="T1" fmla="*/ 182 h 182"/>
                <a:gd name="T2" fmla="*/ 87 w 94"/>
                <a:gd name="T3" fmla="*/ 150 h 182"/>
                <a:gd name="T4" fmla="*/ 77 w 94"/>
                <a:gd name="T5" fmla="*/ 117 h 182"/>
                <a:gd name="T6" fmla="*/ 63 w 94"/>
                <a:gd name="T7" fmla="*/ 82 h 182"/>
                <a:gd name="T8" fmla="*/ 55 w 94"/>
                <a:gd name="T9" fmla="*/ 64 h 182"/>
                <a:gd name="T10" fmla="*/ 45 w 94"/>
                <a:gd name="T11" fmla="*/ 48 h 182"/>
                <a:gd name="T12" fmla="*/ 40 w 94"/>
                <a:gd name="T13" fmla="*/ 40 h 182"/>
                <a:gd name="T14" fmla="*/ 35 w 94"/>
                <a:gd name="T15" fmla="*/ 33 h 182"/>
                <a:gd name="T16" fmla="*/ 30 w 94"/>
                <a:gd name="T17" fmla="*/ 27 h 182"/>
                <a:gd name="T18" fmla="*/ 25 w 94"/>
                <a:gd name="T19" fmla="*/ 21 h 182"/>
                <a:gd name="T20" fmla="*/ 15 w 94"/>
                <a:gd name="T21" fmla="*/ 12 h 182"/>
                <a:gd name="T22" fmla="*/ 7 w 94"/>
                <a:gd name="T23" fmla="*/ 6 h 182"/>
                <a:gd name="T24" fmla="*/ 0 w 94"/>
                <a:gd name="T25" fmla="*/ 0 h 182"/>
                <a:gd name="T26" fmla="*/ 2 w 94"/>
                <a:gd name="T27" fmla="*/ 2 h 182"/>
                <a:gd name="T28" fmla="*/ 8 w 94"/>
                <a:gd name="T29" fmla="*/ 5 h 182"/>
                <a:gd name="T30" fmla="*/ 16 w 94"/>
                <a:gd name="T31" fmla="*/ 11 h 182"/>
                <a:gd name="T32" fmla="*/ 27 w 94"/>
                <a:gd name="T33" fmla="*/ 20 h 182"/>
                <a:gd name="T34" fmla="*/ 32 w 94"/>
                <a:gd name="T35" fmla="*/ 25 h 182"/>
                <a:gd name="T36" fmla="*/ 37 w 94"/>
                <a:gd name="T37" fmla="*/ 32 h 182"/>
                <a:gd name="T38" fmla="*/ 43 w 94"/>
                <a:gd name="T39" fmla="*/ 38 h 182"/>
                <a:gd name="T40" fmla="*/ 48 w 94"/>
                <a:gd name="T41" fmla="*/ 46 h 182"/>
                <a:gd name="T42" fmla="*/ 58 w 94"/>
                <a:gd name="T43" fmla="*/ 62 h 182"/>
                <a:gd name="T44" fmla="*/ 67 w 94"/>
                <a:gd name="T45" fmla="*/ 80 h 182"/>
                <a:gd name="T46" fmla="*/ 80 w 94"/>
                <a:gd name="T47" fmla="*/ 116 h 182"/>
                <a:gd name="T48" fmla="*/ 85 w 94"/>
                <a:gd name="T49" fmla="*/ 134 h 182"/>
                <a:gd name="T50" fmla="*/ 89 w 94"/>
                <a:gd name="T51" fmla="*/ 149 h 182"/>
                <a:gd name="T52" fmla="*/ 93 w 94"/>
                <a:gd name="T53" fmla="*/ 173 h 182"/>
                <a:gd name="T54" fmla="*/ 94 w 94"/>
                <a:gd name="T5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82">
                  <a:moveTo>
                    <a:pt x="94" y="182"/>
                  </a:moveTo>
                  <a:cubicBezTo>
                    <a:pt x="94" y="182"/>
                    <a:pt x="92" y="169"/>
                    <a:pt x="87" y="150"/>
                  </a:cubicBezTo>
                  <a:cubicBezTo>
                    <a:pt x="84" y="140"/>
                    <a:pt x="81" y="129"/>
                    <a:pt x="77" y="117"/>
                  </a:cubicBezTo>
                  <a:cubicBezTo>
                    <a:pt x="73" y="106"/>
                    <a:pt x="69" y="94"/>
                    <a:pt x="63" y="82"/>
                  </a:cubicBezTo>
                  <a:cubicBezTo>
                    <a:pt x="61" y="76"/>
                    <a:pt x="58" y="70"/>
                    <a:pt x="55" y="64"/>
                  </a:cubicBezTo>
                  <a:cubicBezTo>
                    <a:pt x="52" y="58"/>
                    <a:pt x="48" y="53"/>
                    <a:pt x="45" y="48"/>
                  </a:cubicBezTo>
                  <a:cubicBezTo>
                    <a:pt x="44" y="45"/>
                    <a:pt x="42" y="43"/>
                    <a:pt x="40" y="40"/>
                  </a:cubicBezTo>
                  <a:cubicBezTo>
                    <a:pt x="39" y="38"/>
                    <a:pt x="37" y="36"/>
                    <a:pt x="35" y="33"/>
                  </a:cubicBezTo>
                  <a:cubicBezTo>
                    <a:pt x="33" y="31"/>
                    <a:pt x="32" y="29"/>
                    <a:pt x="30" y="27"/>
                  </a:cubicBezTo>
                  <a:cubicBezTo>
                    <a:pt x="28" y="25"/>
                    <a:pt x="27" y="23"/>
                    <a:pt x="25" y="21"/>
                  </a:cubicBezTo>
                  <a:cubicBezTo>
                    <a:pt x="22" y="18"/>
                    <a:pt x="18" y="15"/>
                    <a:pt x="15" y="12"/>
                  </a:cubicBezTo>
                  <a:cubicBezTo>
                    <a:pt x="12" y="9"/>
                    <a:pt x="10" y="7"/>
                    <a:pt x="7" y="6"/>
                  </a:cubicBez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2"/>
                    <a:pt x="5" y="3"/>
                    <a:pt x="8" y="5"/>
                  </a:cubicBezTo>
                  <a:cubicBezTo>
                    <a:pt x="10" y="7"/>
                    <a:pt x="13" y="8"/>
                    <a:pt x="16" y="11"/>
                  </a:cubicBezTo>
                  <a:cubicBezTo>
                    <a:pt x="20" y="13"/>
                    <a:pt x="23" y="16"/>
                    <a:pt x="27" y="20"/>
                  </a:cubicBezTo>
                  <a:cubicBezTo>
                    <a:pt x="28" y="22"/>
                    <a:pt x="30" y="23"/>
                    <a:pt x="32" y="25"/>
                  </a:cubicBezTo>
                  <a:cubicBezTo>
                    <a:pt x="34" y="27"/>
                    <a:pt x="36" y="29"/>
                    <a:pt x="37" y="32"/>
                  </a:cubicBezTo>
                  <a:cubicBezTo>
                    <a:pt x="39" y="34"/>
                    <a:pt x="41" y="36"/>
                    <a:pt x="43" y="38"/>
                  </a:cubicBezTo>
                  <a:cubicBezTo>
                    <a:pt x="45" y="41"/>
                    <a:pt x="46" y="43"/>
                    <a:pt x="48" y="46"/>
                  </a:cubicBezTo>
                  <a:cubicBezTo>
                    <a:pt x="52" y="51"/>
                    <a:pt x="55" y="57"/>
                    <a:pt x="58" y="62"/>
                  </a:cubicBezTo>
                  <a:cubicBezTo>
                    <a:pt x="61" y="68"/>
                    <a:pt x="64" y="74"/>
                    <a:pt x="67" y="80"/>
                  </a:cubicBezTo>
                  <a:cubicBezTo>
                    <a:pt x="72" y="92"/>
                    <a:pt x="77" y="105"/>
                    <a:pt x="80" y="116"/>
                  </a:cubicBezTo>
                  <a:cubicBezTo>
                    <a:pt x="82" y="122"/>
                    <a:pt x="84" y="128"/>
                    <a:pt x="85" y="134"/>
                  </a:cubicBezTo>
                  <a:cubicBezTo>
                    <a:pt x="87" y="139"/>
                    <a:pt x="88" y="144"/>
                    <a:pt x="89" y="149"/>
                  </a:cubicBezTo>
                  <a:cubicBezTo>
                    <a:pt x="91" y="159"/>
                    <a:pt x="92" y="167"/>
                    <a:pt x="93" y="173"/>
                  </a:cubicBezTo>
                  <a:cubicBezTo>
                    <a:pt x="94" y="178"/>
                    <a:pt x="94" y="182"/>
                    <a:pt x="94" y="182"/>
                  </a:cubicBezTo>
                  <a:close/>
                </a:path>
              </a:pathLst>
            </a:custGeom>
            <a:solidFill>
              <a:srgbClr val="1CA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任意多边形 11">
              <a:extLst>
                <a:ext uri="{FF2B5EF4-FFF2-40B4-BE49-F238E27FC236}">
                  <a16:creationId xmlns:a16="http://schemas.microsoft.com/office/drawing/2014/main" id="{70CE9489-6A91-4DBD-93A1-CC5A76B0D06F}"/>
                </a:ext>
              </a:extLst>
            </p:cNvPr>
            <p:cNvSpPr/>
            <p:nvPr/>
          </p:nvSpPr>
          <p:spPr bwMode="auto">
            <a:xfrm>
              <a:off x="6773717" y="3307560"/>
              <a:ext cx="1112553" cy="2274727"/>
            </a:xfrm>
            <a:custGeom>
              <a:avLst/>
              <a:gdLst>
                <a:gd name="T0" fmla="*/ 18 w 164"/>
                <a:gd name="T1" fmla="*/ 336 h 336"/>
                <a:gd name="T2" fmla="*/ 93 w 164"/>
                <a:gd name="T3" fmla="*/ 50 h 336"/>
                <a:gd name="T4" fmla="*/ 25 w 164"/>
                <a:gd name="T5" fmla="*/ 336 h 336"/>
                <a:gd name="T6" fmla="*/ 18 w 16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336">
                  <a:moveTo>
                    <a:pt x="18" y="336"/>
                  </a:moveTo>
                  <a:cubicBezTo>
                    <a:pt x="18" y="336"/>
                    <a:pt x="0" y="114"/>
                    <a:pt x="93" y="50"/>
                  </a:cubicBezTo>
                  <a:cubicBezTo>
                    <a:pt x="164" y="0"/>
                    <a:pt x="49" y="200"/>
                    <a:pt x="25" y="336"/>
                  </a:cubicBezTo>
                  <a:lnTo>
                    <a:pt x="18" y="336"/>
                  </a:lnTo>
                  <a:close/>
                </a:path>
              </a:pathLst>
            </a:custGeom>
            <a:solidFill>
              <a:srgbClr val="168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 12">
              <a:extLst>
                <a:ext uri="{FF2B5EF4-FFF2-40B4-BE49-F238E27FC236}">
                  <a16:creationId xmlns:a16="http://schemas.microsoft.com/office/drawing/2014/main" id="{10E52075-790E-43A0-9580-2B66D6A77F85}"/>
                </a:ext>
              </a:extLst>
            </p:cNvPr>
            <p:cNvSpPr/>
            <p:nvPr/>
          </p:nvSpPr>
          <p:spPr bwMode="auto">
            <a:xfrm>
              <a:off x="6977424" y="3720197"/>
              <a:ext cx="475316" cy="1651854"/>
            </a:xfrm>
            <a:custGeom>
              <a:avLst/>
              <a:gdLst>
                <a:gd name="T0" fmla="*/ 0 w 70"/>
                <a:gd name="T1" fmla="*/ 244 h 244"/>
                <a:gd name="T2" fmla="*/ 1 w 70"/>
                <a:gd name="T3" fmla="*/ 233 h 244"/>
                <a:gd name="T4" fmla="*/ 4 w 70"/>
                <a:gd name="T5" fmla="*/ 205 h 244"/>
                <a:gd name="T6" fmla="*/ 11 w 70"/>
                <a:gd name="T7" fmla="*/ 164 h 244"/>
                <a:gd name="T8" fmla="*/ 20 w 70"/>
                <a:gd name="T9" fmla="*/ 118 h 244"/>
                <a:gd name="T10" fmla="*/ 33 w 70"/>
                <a:gd name="T11" fmla="*/ 73 h 244"/>
                <a:gd name="T12" fmla="*/ 48 w 70"/>
                <a:gd name="T13" fmla="*/ 34 h 244"/>
                <a:gd name="T14" fmla="*/ 56 w 70"/>
                <a:gd name="T15" fmla="*/ 20 h 244"/>
                <a:gd name="T16" fmla="*/ 63 w 70"/>
                <a:gd name="T17" fmla="*/ 9 h 244"/>
                <a:gd name="T18" fmla="*/ 68 w 70"/>
                <a:gd name="T19" fmla="*/ 2 h 244"/>
                <a:gd name="T20" fmla="*/ 70 w 70"/>
                <a:gd name="T21" fmla="*/ 0 h 244"/>
                <a:gd name="T22" fmla="*/ 68 w 70"/>
                <a:gd name="T23" fmla="*/ 3 h 244"/>
                <a:gd name="T24" fmla="*/ 64 w 70"/>
                <a:gd name="T25" fmla="*/ 9 h 244"/>
                <a:gd name="T26" fmla="*/ 57 w 70"/>
                <a:gd name="T27" fmla="*/ 20 h 244"/>
                <a:gd name="T28" fmla="*/ 51 w 70"/>
                <a:gd name="T29" fmla="*/ 35 h 244"/>
                <a:gd name="T30" fmla="*/ 37 w 70"/>
                <a:gd name="T31" fmla="*/ 74 h 244"/>
                <a:gd name="T32" fmla="*/ 24 w 70"/>
                <a:gd name="T33" fmla="*/ 119 h 244"/>
                <a:gd name="T34" fmla="*/ 14 w 70"/>
                <a:gd name="T35" fmla="*/ 165 h 244"/>
                <a:gd name="T36" fmla="*/ 7 w 70"/>
                <a:gd name="T37" fmla="*/ 205 h 244"/>
                <a:gd name="T38" fmla="*/ 2 w 70"/>
                <a:gd name="T39" fmla="*/ 234 h 244"/>
                <a:gd name="T40" fmla="*/ 0 w 70"/>
                <a:gd name="T41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244">
                  <a:moveTo>
                    <a:pt x="0" y="244"/>
                  </a:moveTo>
                  <a:cubicBezTo>
                    <a:pt x="0" y="244"/>
                    <a:pt x="0" y="240"/>
                    <a:pt x="1" y="233"/>
                  </a:cubicBezTo>
                  <a:cubicBezTo>
                    <a:pt x="2" y="226"/>
                    <a:pt x="3" y="216"/>
                    <a:pt x="4" y="205"/>
                  </a:cubicBezTo>
                  <a:cubicBezTo>
                    <a:pt x="6" y="193"/>
                    <a:pt x="8" y="179"/>
                    <a:pt x="11" y="164"/>
                  </a:cubicBezTo>
                  <a:cubicBezTo>
                    <a:pt x="13" y="149"/>
                    <a:pt x="17" y="133"/>
                    <a:pt x="20" y="118"/>
                  </a:cubicBezTo>
                  <a:cubicBezTo>
                    <a:pt x="24" y="102"/>
                    <a:pt x="29" y="87"/>
                    <a:pt x="33" y="73"/>
                  </a:cubicBezTo>
                  <a:cubicBezTo>
                    <a:pt x="38" y="58"/>
                    <a:pt x="43" y="45"/>
                    <a:pt x="48" y="34"/>
                  </a:cubicBezTo>
                  <a:cubicBezTo>
                    <a:pt x="51" y="29"/>
                    <a:pt x="54" y="24"/>
                    <a:pt x="56" y="20"/>
                  </a:cubicBezTo>
                  <a:cubicBezTo>
                    <a:pt x="59" y="15"/>
                    <a:pt x="61" y="12"/>
                    <a:pt x="63" y="9"/>
                  </a:cubicBezTo>
                  <a:cubicBezTo>
                    <a:pt x="65" y="6"/>
                    <a:pt x="67" y="4"/>
                    <a:pt x="68" y="2"/>
                  </a:cubicBezTo>
                  <a:cubicBezTo>
                    <a:pt x="69" y="1"/>
                    <a:pt x="70" y="0"/>
                    <a:pt x="70" y="0"/>
                  </a:cubicBezTo>
                  <a:cubicBezTo>
                    <a:pt x="70" y="0"/>
                    <a:pt x="69" y="1"/>
                    <a:pt x="68" y="3"/>
                  </a:cubicBezTo>
                  <a:cubicBezTo>
                    <a:pt x="67" y="4"/>
                    <a:pt x="65" y="6"/>
                    <a:pt x="64" y="9"/>
                  </a:cubicBezTo>
                  <a:cubicBezTo>
                    <a:pt x="62" y="12"/>
                    <a:pt x="60" y="16"/>
                    <a:pt x="57" y="20"/>
                  </a:cubicBezTo>
                  <a:cubicBezTo>
                    <a:pt x="55" y="25"/>
                    <a:pt x="53" y="30"/>
                    <a:pt x="51" y="35"/>
                  </a:cubicBezTo>
                  <a:cubicBezTo>
                    <a:pt x="46" y="46"/>
                    <a:pt x="41" y="59"/>
                    <a:pt x="37" y="74"/>
                  </a:cubicBezTo>
                  <a:cubicBezTo>
                    <a:pt x="32" y="88"/>
                    <a:pt x="28" y="103"/>
                    <a:pt x="24" y="119"/>
                  </a:cubicBezTo>
                  <a:cubicBezTo>
                    <a:pt x="20" y="134"/>
                    <a:pt x="17" y="150"/>
                    <a:pt x="14" y="165"/>
                  </a:cubicBezTo>
                  <a:cubicBezTo>
                    <a:pt x="11" y="179"/>
                    <a:pt x="9" y="193"/>
                    <a:pt x="7" y="205"/>
                  </a:cubicBezTo>
                  <a:cubicBezTo>
                    <a:pt x="5" y="217"/>
                    <a:pt x="3" y="227"/>
                    <a:pt x="2" y="234"/>
                  </a:cubicBezTo>
                  <a:cubicBezTo>
                    <a:pt x="1" y="240"/>
                    <a:pt x="0" y="244"/>
                    <a:pt x="0" y="244"/>
                  </a:cubicBezTo>
                  <a:close/>
                </a:path>
              </a:pathLst>
            </a:custGeom>
            <a:solidFill>
              <a:srgbClr val="1CA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任意多边形 13">
              <a:extLst>
                <a:ext uri="{FF2B5EF4-FFF2-40B4-BE49-F238E27FC236}">
                  <a16:creationId xmlns:a16="http://schemas.microsoft.com/office/drawing/2014/main" id="{74844878-CF4B-4BBA-B52A-32125C45F833}"/>
                </a:ext>
              </a:extLst>
            </p:cNvPr>
            <p:cNvSpPr/>
            <p:nvPr/>
          </p:nvSpPr>
          <p:spPr bwMode="auto">
            <a:xfrm>
              <a:off x="4331846" y="3307560"/>
              <a:ext cx="1106024" cy="2274727"/>
            </a:xfrm>
            <a:custGeom>
              <a:avLst/>
              <a:gdLst>
                <a:gd name="T0" fmla="*/ 146 w 163"/>
                <a:gd name="T1" fmla="*/ 336 h 336"/>
                <a:gd name="T2" fmla="*/ 71 w 163"/>
                <a:gd name="T3" fmla="*/ 50 h 336"/>
                <a:gd name="T4" fmla="*/ 130 w 163"/>
                <a:gd name="T5" fmla="*/ 336 h 336"/>
                <a:gd name="T6" fmla="*/ 146 w 163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336">
                  <a:moveTo>
                    <a:pt x="146" y="336"/>
                  </a:moveTo>
                  <a:cubicBezTo>
                    <a:pt x="146" y="336"/>
                    <a:pt x="163" y="114"/>
                    <a:pt x="71" y="50"/>
                  </a:cubicBezTo>
                  <a:cubicBezTo>
                    <a:pt x="0" y="0"/>
                    <a:pt x="117" y="183"/>
                    <a:pt x="130" y="336"/>
                  </a:cubicBezTo>
                  <a:lnTo>
                    <a:pt x="146" y="336"/>
                  </a:lnTo>
                  <a:close/>
                </a:path>
              </a:pathLst>
            </a:custGeom>
            <a:solidFill>
              <a:srgbClr val="1CA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任意多边形 14">
              <a:extLst>
                <a:ext uri="{FF2B5EF4-FFF2-40B4-BE49-F238E27FC236}">
                  <a16:creationId xmlns:a16="http://schemas.microsoft.com/office/drawing/2014/main" id="{62D9900E-303B-4A38-AFD1-B7CC7AA36F30}"/>
                </a:ext>
              </a:extLst>
            </p:cNvPr>
            <p:cNvSpPr/>
            <p:nvPr/>
          </p:nvSpPr>
          <p:spPr bwMode="auto">
            <a:xfrm>
              <a:off x="4766683" y="3720197"/>
              <a:ext cx="467481" cy="1651854"/>
            </a:xfrm>
            <a:custGeom>
              <a:avLst/>
              <a:gdLst>
                <a:gd name="T0" fmla="*/ 69 w 69"/>
                <a:gd name="T1" fmla="*/ 244 h 244"/>
                <a:gd name="T2" fmla="*/ 68 w 69"/>
                <a:gd name="T3" fmla="*/ 234 h 244"/>
                <a:gd name="T4" fmla="*/ 63 w 69"/>
                <a:gd name="T5" fmla="*/ 205 h 244"/>
                <a:gd name="T6" fmla="*/ 55 w 69"/>
                <a:gd name="T7" fmla="*/ 165 h 244"/>
                <a:gd name="T8" fmla="*/ 45 w 69"/>
                <a:gd name="T9" fmla="*/ 119 h 244"/>
                <a:gd name="T10" fmla="*/ 33 w 69"/>
                <a:gd name="T11" fmla="*/ 74 h 244"/>
                <a:gd name="T12" fmla="*/ 19 w 69"/>
                <a:gd name="T13" fmla="*/ 35 h 244"/>
                <a:gd name="T14" fmla="*/ 12 w 69"/>
                <a:gd name="T15" fmla="*/ 20 h 244"/>
                <a:gd name="T16" fmla="*/ 6 w 69"/>
                <a:gd name="T17" fmla="*/ 9 h 244"/>
                <a:gd name="T18" fmla="*/ 2 w 69"/>
                <a:gd name="T19" fmla="*/ 3 h 244"/>
                <a:gd name="T20" fmla="*/ 0 w 69"/>
                <a:gd name="T21" fmla="*/ 0 h 244"/>
                <a:gd name="T22" fmla="*/ 2 w 69"/>
                <a:gd name="T23" fmla="*/ 2 h 244"/>
                <a:gd name="T24" fmla="*/ 7 w 69"/>
                <a:gd name="T25" fmla="*/ 9 h 244"/>
                <a:gd name="T26" fmla="*/ 14 w 69"/>
                <a:gd name="T27" fmla="*/ 20 h 244"/>
                <a:gd name="T28" fmla="*/ 21 w 69"/>
                <a:gd name="T29" fmla="*/ 34 h 244"/>
                <a:gd name="T30" fmla="*/ 36 w 69"/>
                <a:gd name="T31" fmla="*/ 73 h 244"/>
                <a:gd name="T32" fmla="*/ 49 w 69"/>
                <a:gd name="T33" fmla="*/ 118 h 244"/>
                <a:gd name="T34" fmla="*/ 59 w 69"/>
                <a:gd name="T35" fmla="*/ 164 h 244"/>
                <a:gd name="T36" fmla="*/ 65 w 69"/>
                <a:gd name="T37" fmla="*/ 205 h 244"/>
                <a:gd name="T38" fmla="*/ 68 w 69"/>
                <a:gd name="T39" fmla="*/ 233 h 244"/>
                <a:gd name="T40" fmla="*/ 69 w 69"/>
                <a:gd name="T41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244">
                  <a:moveTo>
                    <a:pt x="69" y="244"/>
                  </a:moveTo>
                  <a:cubicBezTo>
                    <a:pt x="69" y="244"/>
                    <a:pt x="69" y="240"/>
                    <a:pt x="68" y="234"/>
                  </a:cubicBezTo>
                  <a:cubicBezTo>
                    <a:pt x="67" y="227"/>
                    <a:pt x="65" y="217"/>
                    <a:pt x="63" y="205"/>
                  </a:cubicBezTo>
                  <a:cubicBezTo>
                    <a:pt x="61" y="193"/>
                    <a:pt x="58" y="179"/>
                    <a:pt x="55" y="165"/>
                  </a:cubicBezTo>
                  <a:cubicBezTo>
                    <a:pt x="53" y="150"/>
                    <a:pt x="49" y="134"/>
                    <a:pt x="45" y="119"/>
                  </a:cubicBezTo>
                  <a:cubicBezTo>
                    <a:pt x="42" y="103"/>
                    <a:pt x="38" y="88"/>
                    <a:pt x="33" y="74"/>
                  </a:cubicBezTo>
                  <a:cubicBezTo>
                    <a:pt x="29" y="59"/>
                    <a:pt x="24" y="46"/>
                    <a:pt x="19" y="35"/>
                  </a:cubicBezTo>
                  <a:cubicBezTo>
                    <a:pt x="17" y="30"/>
                    <a:pt x="14" y="25"/>
                    <a:pt x="12" y="20"/>
                  </a:cubicBezTo>
                  <a:cubicBezTo>
                    <a:pt x="10" y="16"/>
                    <a:pt x="8" y="12"/>
                    <a:pt x="6" y="9"/>
                  </a:cubicBezTo>
                  <a:cubicBezTo>
                    <a:pt x="4" y="6"/>
                    <a:pt x="3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4"/>
                    <a:pt x="5" y="6"/>
                    <a:pt x="7" y="9"/>
                  </a:cubicBezTo>
                  <a:cubicBezTo>
                    <a:pt x="9" y="12"/>
                    <a:pt x="11" y="15"/>
                    <a:pt x="14" y="20"/>
                  </a:cubicBezTo>
                  <a:cubicBezTo>
                    <a:pt x="16" y="24"/>
                    <a:pt x="19" y="29"/>
                    <a:pt x="21" y="34"/>
                  </a:cubicBezTo>
                  <a:cubicBezTo>
                    <a:pt x="26" y="45"/>
                    <a:pt x="32" y="58"/>
                    <a:pt x="36" y="73"/>
                  </a:cubicBezTo>
                  <a:cubicBezTo>
                    <a:pt x="41" y="87"/>
                    <a:pt x="45" y="102"/>
                    <a:pt x="49" y="118"/>
                  </a:cubicBezTo>
                  <a:cubicBezTo>
                    <a:pt x="53" y="133"/>
                    <a:pt x="56" y="149"/>
                    <a:pt x="59" y="164"/>
                  </a:cubicBezTo>
                  <a:cubicBezTo>
                    <a:pt x="62" y="179"/>
                    <a:pt x="63" y="193"/>
                    <a:pt x="65" y="205"/>
                  </a:cubicBezTo>
                  <a:cubicBezTo>
                    <a:pt x="67" y="216"/>
                    <a:pt x="68" y="226"/>
                    <a:pt x="68" y="233"/>
                  </a:cubicBezTo>
                  <a:cubicBezTo>
                    <a:pt x="69" y="240"/>
                    <a:pt x="69" y="244"/>
                    <a:pt x="69" y="244"/>
                  </a:cubicBezTo>
                  <a:close/>
                </a:path>
              </a:pathLst>
            </a:custGeom>
            <a:solidFill>
              <a:srgbClr val="42D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5">
              <a:extLst>
                <a:ext uri="{FF2B5EF4-FFF2-40B4-BE49-F238E27FC236}">
                  <a16:creationId xmlns:a16="http://schemas.microsoft.com/office/drawing/2014/main" id="{6EA2EB38-CC1C-4478-8D2A-245EFE81323E}"/>
                </a:ext>
              </a:extLst>
            </p:cNvPr>
            <p:cNvSpPr/>
            <p:nvPr/>
          </p:nvSpPr>
          <p:spPr bwMode="auto">
            <a:xfrm>
              <a:off x="6943473" y="4113246"/>
              <a:ext cx="1214406" cy="1469040"/>
            </a:xfrm>
            <a:custGeom>
              <a:avLst/>
              <a:gdLst>
                <a:gd name="T0" fmla="*/ 0 w 179"/>
                <a:gd name="T1" fmla="*/ 217 h 217"/>
                <a:gd name="T2" fmla="*/ 98 w 179"/>
                <a:gd name="T3" fmla="*/ 15 h 217"/>
                <a:gd name="T4" fmla="*/ 14 w 179"/>
                <a:gd name="T5" fmla="*/ 217 h 217"/>
                <a:gd name="T6" fmla="*/ 0 w 179"/>
                <a:gd name="T7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217">
                  <a:moveTo>
                    <a:pt x="0" y="217"/>
                  </a:moveTo>
                  <a:cubicBezTo>
                    <a:pt x="0" y="217"/>
                    <a:pt x="16" y="31"/>
                    <a:pt x="98" y="15"/>
                  </a:cubicBezTo>
                  <a:cubicBezTo>
                    <a:pt x="179" y="0"/>
                    <a:pt x="38" y="81"/>
                    <a:pt x="14" y="217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1CA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任意多边形 16">
              <a:extLst>
                <a:ext uri="{FF2B5EF4-FFF2-40B4-BE49-F238E27FC236}">
                  <a16:creationId xmlns:a16="http://schemas.microsoft.com/office/drawing/2014/main" id="{881712F7-35EF-430A-AF85-D7AC8520D818}"/>
                </a:ext>
              </a:extLst>
            </p:cNvPr>
            <p:cNvSpPr/>
            <p:nvPr/>
          </p:nvSpPr>
          <p:spPr bwMode="auto">
            <a:xfrm>
              <a:off x="7004847" y="4281697"/>
              <a:ext cx="637237" cy="1232688"/>
            </a:xfrm>
            <a:custGeom>
              <a:avLst/>
              <a:gdLst>
                <a:gd name="T0" fmla="*/ 0 w 94"/>
                <a:gd name="T1" fmla="*/ 182 h 182"/>
                <a:gd name="T2" fmla="*/ 1 w 94"/>
                <a:gd name="T3" fmla="*/ 173 h 182"/>
                <a:gd name="T4" fmla="*/ 5 w 94"/>
                <a:gd name="T5" fmla="*/ 149 h 182"/>
                <a:gd name="T6" fmla="*/ 9 w 94"/>
                <a:gd name="T7" fmla="*/ 134 h 182"/>
                <a:gd name="T8" fmla="*/ 13 w 94"/>
                <a:gd name="T9" fmla="*/ 116 h 182"/>
                <a:gd name="T10" fmla="*/ 27 w 94"/>
                <a:gd name="T11" fmla="*/ 80 h 182"/>
                <a:gd name="T12" fmla="*/ 36 w 94"/>
                <a:gd name="T13" fmla="*/ 62 h 182"/>
                <a:gd name="T14" fmla="*/ 46 w 94"/>
                <a:gd name="T15" fmla="*/ 46 h 182"/>
                <a:gd name="T16" fmla="*/ 51 w 94"/>
                <a:gd name="T17" fmla="*/ 38 h 182"/>
                <a:gd name="T18" fmla="*/ 56 w 94"/>
                <a:gd name="T19" fmla="*/ 32 h 182"/>
                <a:gd name="T20" fmla="*/ 62 w 94"/>
                <a:gd name="T21" fmla="*/ 25 h 182"/>
                <a:gd name="T22" fmla="*/ 67 w 94"/>
                <a:gd name="T23" fmla="*/ 20 h 182"/>
                <a:gd name="T24" fmla="*/ 78 w 94"/>
                <a:gd name="T25" fmla="*/ 11 h 182"/>
                <a:gd name="T26" fmla="*/ 86 w 94"/>
                <a:gd name="T27" fmla="*/ 5 h 182"/>
                <a:gd name="T28" fmla="*/ 92 w 94"/>
                <a:gd name="T29" fmla="*/ 2 h 182"/>
                <a:gd name="T30" fmla="*/ 94 w 94"/>
                <a:gd name="T31" fmla="*/ 0 h 182"/>
                <a:gd name="T32" fmla="*/ 87 w 94"/>
                <a:gd name="T33" fmla="*/ 6 h 182"/>
                <a:gd name="T34" fmla="*/ 79 w 94"/>
                <a:gd name="T35" fmla="*/ 12 h 182"/>
                <a:gd name="T36" fmla="*/ 69 w 94"/>
                <a:gd name="T37" fmla="*/ 21 h 182"/>
                <a:gd name="T38" fmla="*/ 64 w 94"/>
                <a:gd name="T39" fmla="*/ 27 h 182"/>
                <a:gd name="T40" fmla="*/ 59 w 94"/>
                <a:gd name="T41" fmla="*/ 33 h 182"/>
                <a:gd name="T42" fmla="*/ 54 w 94"/>
                <a:gd name="T43" fmla="*/ 40 h 182"/>
                <a:gd name="T44" fmla="*/ 49 w 94"/>
                <a:gd name="T45" fmla="*/ 48 h 182"/>
                <a:gd name="T46" fmla="*/ 39 w 94"/>
                <a:gd name="T47" fmla="*/ 64 h 182"/>
                <a:gd name="T48" fmla="*/ 31 w 94"/>
                <a:gd name="T49" fmla="*/ 82 h 182"/>
                <a:gd name="T50" fmla="*/ 17 w 94"/>
                <a:gd name="T51" fmla="*/ 117 h 182"/>
                <a:gd name="T52" fmla="*/ 7 w 94"/>
                <a:gd name="T53" fmla="*/ 150 h 182"/>
                <a:gd name="T54" fmla="*/ 0 w 94"/>
                <a:gd name="T5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82">
                  <a:moveTo>
                    <a:pt x="0" y="182"/>
                  </a:moveTo>
                  <a:cubicBezTo>
                    <a:pt x="0" y="182"/>
                    <a:pt x="0" y="178"/>
                    <a:pt x="1" y="173"/>
                  </a:cubicBezTo>
                  <a:cubicBezTo>
                    <a:pt x="2" y="167"/>
                    <a:pt x="3" y="159"/>
                    <a:pt x="5" y="149"/>
                  </a:cubicBezTo>
                  <a:cubicBezTo>
                    <a:pt x="6" y="144"/>
                    <a:pt x="7" y="139"/>
                    <a:pt x="9" y="134"/>
                  </a:cubicBezTo>
                  <a:cubicBezTo>
                    <a:pt x="10" y="128"/>
                    <a:pt x="12" y="122"/>
                    <a:pt x="13" y="116"/>
                  </a:cubicBezTo>
                  <a:cubicBezTo>
                    <a:pt x="17" y="105"/>
                    <a:pt x="22" y="92"/>
                    <a:pt x="27" y="80"/>
                  </a:cubicBezTo>
                  <a:cubicBezTo>
                    <a:pt x="30" y="74"/>
                    <a:pt x="33" y="68"/>
                    <a:pt x="36" y="62"/>
                  </a:cubicBezTo>
                  <a:cubicBezTo>
                    <a:pt x="39" y="57"/>
                    <a:pt x="42" y="51"/>
                    <a:pt x="46" y="46"/>
                  </a:cubicBezTo>
                  <a:cubicBezTo>
                    <a:pt x="48" y="43"/>
                    <a:pt x="49" y="41"/>
                    <a:pt x="51" y="38"/>
                  </a:cubicBezTo>
                  <a:cubicBezTo>
                    <a:pt x="53" y="36"/>
                    <a:pt x="55" y="34"/>
                    <a:pt x="56" y="32"/>
                  </a:cubicBezTo>
                  <a:cubicBezTo>
                    <a:pt x="58" y="29"/>
                    <a:pt x="60" y="27"/>
                    <a:pt x="62" y="25"/>
                  </a:cubicBezTo>
                  <a:cubicBezTo>
                    <a:pt x="64" y="23"/>
                    <a:pt x="66" y="22"/>
                    <a:pt x="67" y="20"/>
                  </a:cubicBezTo>
                  <a:cubicBezTo>
                    <a:pt x="71" y="16"/>
                    <a:pt x="74" y="13"/>
                    <a:pt x="78" y="11"/>
                  </a:cubicBezTo>
                  <a:cubicBezTo>
                    <a:pt x="81" y="8"/>
                    <a:pt x="84" y="7"/>
                    <a:pt x="86" y="5"/>
                  </a:cubicBezTo>
                  <a:cubicBezTo>
                    <a:pt x="89" y="3"/>
                    <a:pt x="91" y="2"/>
                    <a:pt x="92" y="2"/>
                  </a:cubicBezTo>
                  <a:cubicBezTo>
                    <a:pt x="93" y="1"/>
                    <a:pt x="94" y="0"/>
                    <a:pt x="94" y="0"/>
                  </a:cubicBezTo>
                  <a:cubicBezTo>
                    <a:pt x="94" y="0"/>
                    <a:pt x="91" y="2"/>
                    <a:pt x="87" y="6"/>
                  </a:cubicBezTo>
                  <a:cubicBezTo>
                    <a:pt x="84" y="7"/>
                    <a:pt x="81" y="9"/>
                    <a:pt x="79" y="12"/>
                  </a:cubicBezTo>
                  <a:cubicBezTo>
                    <a:pt x="75" y="15"/>
                    <a:pt x="72" y="18"/>
                    <a:pt x="69" y="21"/>
                  </a:cubicBezTo>
                  <a:cubicBezTo>
                    <a:pt x="67" y="23"/>
                    <a:pt x="66" y="25"/>
                    <a:pt x="64" y="27"/>
                  </a:cubicBezTo>
                  <a:cubicBezTo>
                    <a:pt x="62" y="29"/>
                    <a:pt x="60" y="31"/>
                    <a:pt x="59" y="33"/>
                  </a:cubicBezTo>
                  <a:cubicBezTo>
                    <a:pt x="57" y="36"/>
                    <a:pt x="55" y="38"/>
                    <a:pt x="54" y="40"/>
                  </a:cubicBezTo>
                  <a:cubicBezTo>
                    <a:pt x="52" y="43"/>
                    <a:pt x="50" y="45"/>
                    <a:pt x="49" y="48"/>
                  </a:cubicBezTo>
                  <a:cubicBezTo>
                    <a:pt x="45" y="53"/>
                    <a:pt x="42" y="58"/>
                    <a:pt x="39" y="64"/>
                  </a:cubicBezTo>
                  <a:cubicBezTo>
                    <a:pt x="36" y="70"/>
                    <a:pt x="33" y="76"/>
                    <a:pt x="31" y="82"/>
                  </a:cubicBezTo>
                  <a:cubicBezTo>
                    <a:pt x="25" y="94"/>
                    <a:pt x="21" y="106"/>
                    <a:pt x="17" y="117"/>
                  </a:cubicBezTo>
                  <a:cubicBezTo>
                    <a:pt x="13" y="129"/>
                    <a:pt x="10" y="140"/>
                    <a:pt x="7" y="150"/>
                  </a:cubicBezTo>
                  <a:cubicBezTo>
                    <a:pt x="2" y="169"/>
                    <a:pt x="0" y="182"/>
                    <a:pt x="0" y="182"/>
                  </a:cubicBezTo>
                  <a:close/>
                </a:path>
              </a:pathLst>
            </a:custGeom>
            <a:solidFill>
              <a:srgbClr val="42D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任意多边形 17">
              <a:extLst>
                <a:ext uri="{FF2B5EF4-FFF2-40B4-BE49-F238E27FC236}">
                  <a16:creationId xmlns:a16="http://schemas.microsoft.com/office/drawing/2014/main" id="{424BC006-6A0C-4F5A-BBE2-3B676CCF4542}"/>
                </a:ext>
              </a:extLst>
            </p:cNvPr>
            <p:cNvSpPr/>
            <p:nvPr/>
          </p:nvSpPr>
          <p:spPr bwMode="auto">
            <a:xfrm>
              <a:off x="4535553" y="5297619"/>
              <a:ext cx="536690" cy="284667"/>
            </a:xfrm>
            <a:custGeom>
              <a:avLst/>
              <a:gdLst>
                <a:gd name="T0" fmla="*/ 51 w 79"/>
                <a:gd name="T1" fmla="*/ 5 h 42"/>
                <a:gd name="T2" fmla="*/ 15 w 79"/>
                <a:gd name="T3" fmla="*/ 42 h 42"/>
                <a:gd name="T4" fmla="*/ 63 w 79"/>
                <a:gd name="T5" fmla="*/ 42 h 42"/>
                <a:gd name="T6" fmla="*/ 76 w 79"/>
                <a:gd name="T7" fmla="*/ 28 h 42"/>
                <a:gd name="T8" fmla="*/ 79 w 79"/>
                <a:gd name="T9" fmla="*/ 0 h 42"/>
                <a:gd name="T10" fmla="*/ 51 w 79"/>
                <a:gd name="T1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42">
                  <a:moveTo>
                    <a:pt x="51" y="5"/>
                  </a:moveTo>
                  <a:cubicBezTo>
                    <a:pt x="35" y="8"/>
                    <a:pt x="0" y="42"/>
                    <a:pt x="15" y="42"/>
                  </a:cubicBezTo>
                  <a:cubicBezTo>
                    <a:pt x="30" y="42"/>
                    <a:pt x="63" y="42"/>
                    <a:pt x="63" y="42"/>
                  </a:cubicBezTo>
                  <a:cubicBezTo>
                    <a:pt x="63" y="42"/>
                    <a:pt x="76" y="41"/>
                    <a:pt x="76" y="28"/>
                  </a:cubicBezTo>
                  <a:cubicBezTo>
                    <a:pt x="77" y="14"/>
                    <a:pt x="79" y="0"/>
                    <a:pt x="79" y="0"/>
                  </a:cubicBezTo>
                  <a:cubicBezTo>
                    <a:pt x="79" y="0"/>
                    <a:pt x="67" y="2"/>
                    <a:pt x="51" y="5"/>
                  </a:cubicBezTo>
                  <a:close/>
                </a:path>
              </a:pathLst>
            </a:custGeom>
            <a:solidFill>
              <a:srgbClr val="144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任意多边形 18">
              <a:extLst>
                <a:ext uri="{FF2B5EF4-FFF2-40B4-BE49-F238E27FC236}">
                  <a16:creationId xmlns:a16="http://schemas.microsoft.com/office/drawing/2014/main" id="{F0E5E398-45F4-4292-BF97-C54EAD078F6C}"/>
                </a:ext>
              </a:extLst>
            </p:cNvPr>
            <p:cNvSpPr/>
            <p:nvPr/>
          </p:nvSpPr>
          <p:spPr bwMode="auto">
            <a:xfrm>
              <a:off x="4766683" y="3422471"/>
              <a:ext cx="1363269" cy="1962638"/>
            </a:xfrm>
            <a:custGeom>
              <a:avLst/>
              <a:gdLst>
                <a:gd name="T0" fmla="*/ 46 w 201"/>
                <a:gd name="T1" fmla="*/ 105 h 290"/>
                <a:gd name="T2" fmla="*/ 1 w 201"/>
                <a:gd name="T3" fmla="*/ 281 h 290"/>
                <a:gd name="T4" fmla="*/ 55 w 201"/>
                <a:gd name="T5" fmla="*/ 284 h 290"/>
                <a:gd name="T6" fmla="*/ 201 w 201"/>
                <a:gd name="T7" fmla="*/ 0 h 290"/>
                <a:gd name="T8" fmla="*/ 46 w 201"/>
                <a:gd name="T9" fmla="*/ 10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290">
                  <a:moveTo>
                    <a:pt x="46" y="105"/>
                  </a:moveTo>
                  <a:cubicBezTo>
                    <a:pt x="46" y="105"/>
                    <a:pt x="2" y="274"/>
                    <a:pt x="1" y="281"/>
                  </a:cubicBezTo>
                  <a:cubicBezTo>
                    <a:pt x="0" y="288"/>
                    <a:pt x="47" y="290"/>
                    <a:pt x="55" y="284"/>
                  </a:cubicBezTo>
                  <a:cubicBezTo>
                    <a:pt x="59" y="280"/>
                    <a:pt x="201" y="0"/>
                    <a:pt x="201" y="0"/>
                  </a:cubicBezTo>
                  <a:lnTo>
                    <a:pt x="46" y="105"/>
                  </a:lnTo>
                  <a:close/>
                </a:path>
              </a:pathLst>
            </a:custGeom>
            <a:solidFill>
              <a:srgbClr val="1F4D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任意多边形 19">
              <a:extLst>
                <a:ext uri="{FF2B5EF4-FFF2-40B4-BE49-F238E27FC236}">
                  <a16:creationId xmlns:a16="http://schemas.microsoft.com/office/drawing/2014/main" id="{477202AA-BDB5-4C1B-9BCC-99A1D476CF58}"/>
                </a:ext>
              </a:extLst>
            </p:cNvPr>
            <p:cNvSpPr/>
            <p:nvPr/>
          </p:nvSpPr>
          <p:spPr bwMode="auto">
            <a:xfrm>
              <a:off x="5078772" y="4024451"/>
              <a:ext cx="386521" cy="1320178"/>
            </a:xfrm>
            <a:custGeom>
              <a:avLst/>
              <a:gdLst>
                <a:gd name="T0" fmla="*/ 55 w 57"/>
                <a:gd name="T1" fmla="*/ 48 h 195"/>
                <a:gd name="T2" fmla="*/ 23 w 57"/>
                <a:gd name="T3" fmla="*/ 0 h 195"/>
                <a:gd name="T4" fmla="*/ 0 w 57"/>
                <a:gd name="T5" fmla="*/ 16 h 195"/>
                <a:gd name="T6" fmla="*/ 9 w 57"/>
                <a:gd name="T7" fmla="*/ 195 h 195"/>
                <a:gd name="T8" fmla="*/ 53 w 57"/>
                <a:gd name="T9" fmla="*/ 111 h 195"/>
                <a:gd name="T10" fmla="*/ 55 w 57"/>
                <a:gd name="T11" fmla="*/ 4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95">
                  <a:moveTo>
                    <a:pt x="55" y="48"/>
                  </a:moveTo>
                  <a:cubicBezTo>
                    <a:pt x="53" y="43"/>
                    <a:pt x="30" y="1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29" y="157"/>
                    <a:pt x="53" y="111"/>
                  </a:cubicBezTo>
                  <a:cubicBezTo>
                    <a:pt x="55" y="82"/>
                    <a:pt x="57" y="52"/>
                    <a:pt x="55" y="48"/>
                  </a:cubicBezTo>
                  <a:close/>
                </a:path>
              </a:pathLst>
            </a:custGeom>
            <a:solidFill>
              <a:srgbClr val="144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任意多边形 20">
              <a:extLst>
                <a:ext uri="{FF2B5EF4-FFF2-40B4-BE49-F238E27FC236}">
                  <a16:creationId xmlns:a16="http://schemas.microsoft.com/office/drawing/2014/main" id="{F8A4C924-A362-4D14-85C4-06502ADD3D48}"/>
                </a:ext>
              </a:extLst>
            </p:cNvPr>
            <p:cNvSpPr/>
            <p:nvPr/>
          </p:nvSpPr>
          <p:spPr bwMode="auto">
            <a:xfrm>
              <a:off x="7187660" y="5297619"/>
              <a:ext cx="536690" cy="284667"/>
            </a:xfrm>
            <a:custGeom>
              <a:avLst/>
              <a:gdLst>
                <a:gd name="T0" fmla="*/ 28 w 79"/>
                <a:gd name="T1" fmla="*/ 5 h 42"/>
                <a:gd name="T2" fmla="*/ 64 w 79"/>
                <a:gd name="T3" fmla="*/ 42 h 42"/>
                <a:gd name="T4" fmla="*/ 16 w 79"/>
                <a:gd name="T5" fmla="*/ 42 h 42"/>
                <a:gd name="T6" fmla="*/ 3 w 79"/>
                <a:gd name="T7" fmla="*/ 28 h 42"/>
                <a:gd name="T8" fmla="*/ 0 w 79"/>
                <a:gd name="T9" fmla="*/ 0 h 42"/>
                <a:gd name="T10" fmla="*/ 28 w 79"/>
                <a:gd name="T1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42">
                  <a:moveTo>
                    <a:pt x="28" y="5"/>
                  </a:moveTo>
                  <a:cubicBezTo>
                    <a:pt x="44" y="8"/>
                    <a:pt x="79" y="42"/>
                    <a:pt x="64" y="42"/>
                  </a:cubicBezTo>
                  <a:cubicBezTo>
                    <a:pt x="49" y="42"/>
                    <a:pt x="16" y="42"/>
                    <a:pt x="16" y="42"/>
                  </a:cubicBezTo>
                  <a:cubicBezTo>
                    <a:pt x="16" y="42"/>
                    <a:pt x="3" y="41"/>
                    <a:pt x="3" y="28"/>
                  </a:cubicBezTo>
                  <a:cubicBezTo>
                    <a:pt x="2" y="14"/>
                    <a:pt x="0" y="0"/>
                    <a:pt x="0" y="0"/>
                  </a:cubicBezTo>
                  <a:cubicBezTo>
                    <a:pt x="0" y="0"/>
                    <a:pt x="12" y="2"/>
                    <a:pt x="28" y="5"/>
                  </a:cubicBezTo>
                  <a:close/>
                </a:path>
              </a:pathLst>
            </a:custGeom>
            <a:solidFill>
              <a:srgbClr val="144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任意多边形 21">
              <a:extLst>
                <a:ext uri="{FF2B5EF4-FFF2-40B4-BE49-F238E27FC236}">
                  <a16:creationId xmlns:a16="http://schemas.microsoft.com/office/drawing/2014/main" id="{4E1FB6E7-93C7-443D-8DF7-6BE8EB163E8A}"/>
                </a:ext>
              </a:extLst>
            </p:cNvPr>
            <p:cNvSpPr/>
            <p:nvPr/>
          </p:nvSpPr>
          <p:spPr bwMode="auto">
            <a:xfrm>
              <a:off x="6129952" y="3422471"/>
              <a:ext cx="1363269" cy="1962638"/>
            </a:xfrm>
            <a:custGeom>
              <a:avLst/>
              <a:gdLst>
                <a:gd name="T0" fmla="*/ 155 w 201"/>
                <a:gd name="T1" fmla="*/ 105 h 290"/>
                <a:gd name="T2" fmla="*/ 200 w 201"/>
                <a:gd name="T3" fmla="*/ 281 h 290"/>
                <a:gd name="T4" fmla="*/ 146 w 201"/>
                <a:gd name="T5" fmla="*/ 284 h 290"/>
                <a:gd name="T6" fmla="*/ 0 w 201"/>
                <a:gd name="T7" fmla="*/ 0 h 290"/>
                <a:gd name="T8" fmla="*/ 155 w 201"/>
                <a:gd name="T9" fmla="*/ 10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290">
                  <a:moveTo>
                    <a:pt x="155" y="105"/>
                  </a:moveTo>
                  <a:cubicBezTo>
                    <a:pt x="155" y="105"/>
                    <a:pt x="199" y="274"/>
                    <a:pt x="200" y="281"/>
                  </a:cubicBezTo>
                  <a:cubicBezTo>
                    <a:pt x="201" y="288"/>
                    <a:pt x="154" y="290"/>
                    <a:pt x="146" y="284"/>
                  </a:cubicBezTo>
                  <a:cubicBezTo>
                    <a:pt x="142" y="280"/>
                    <a:pt x="0" y="0"/>
                    <a:pt x="0" y="0"/>
                  </a:cubicBezTo>
                  <a:lnTo>
                    <a:pt x="155" y="105"/>
                  </a:lnTo>
                  <a:close/>
                </a:path>
              </a:pathLst>
            </a:custGeom>
            <a:solidFill>
              <a:srgbClr val="1F4D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任意多边形 22">
              <a:extLst>
                <a:ext uri="{FF2B5EF4-FFF2-40B4-BE49-F238E27FC236}">
                  <a16:creationId xmlns:a16="http://schemas.microsoft.com/office/drawing/2014/main" id="{EC8FADAA-BF76-4479-9A8A-6FADAFD1AE14}"/>
                </a:ext>
              </a:extLst>
            </p:cNvPr>
            <p:cNvSpPr/>
            <p:nvPr/>
          </p:nvSpPr>
          <p:spPr bwMode="auto">
            <a:xfrm>
              <a:off x="6794610" y="4024451"/>
              <a:ext cx="386521" cy="1320178"/>
            </a:xfrm>
            <a:custGeom>
              <a:avLst/>
              <a:gdLst>
                <a:gd name="T0" fmla="*/ 2 w 57"/>
                <a:gd name="T1" fmla="*/ 48 h 195"/>
                <a:gd name="T2" fmla="*/ 34 w 57"/>
                <a:gd name="T3" fmla="*/ 0 h 195"/>
                <a:gd name="T4" fmla="*/ 57 w 57"/>
                <a:gd name="T5" fmla="*/ 16 h 195"/>
                <a:gd name="T6" fmla="*/ 48 w 57"/>
                <a:gd name="T7" fmla="*/ 195 h 195"/>
                <a:gd name="T8" fmla="*/ 4 w 57"/>
                <a:gd name="T9" fmla="*/ 111 h 195"/>
                <a:gd name="T10" fmla="*/ 2 w 57"/>
                <a:gd name="T11" fmla="*/ 4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95">
                  <a:moveTo>
                    <a:pt x="2" y="48"/>
                  </a:moveTo>
                  <a:cubicBezTo>
                    <a:pt x="5" y="43"/>
                    <a:pt x="27" y="10"/>
                    <a:pt x="34" y="0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48" y="195"/>
                    <a:pt x="48" y="195"/>
                    <a:pt x="48" y="195"/>
                  </a:cubicBezTo>
                  <a:cubicBezTo>
                    <a:pt x="47" y="193"/>
                    <a:pt x="28" y="157"/>
                    <a:pt x="4" y="111"/>
                  </a:cubicBezTo>
                  <a:cubicBezTo>
                    <a:pt x="2" y="82"/>
                    <a:pt x="0" y="52"/>
                    <a:pt x="2" y="48"/>
                  </a:cubicBezTo>
                  <a:close/>
                </a:path>
              </a:pathLst>
            </a:custGeom>
            <a:solidFill>
              <a:srgbClr val="144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任意多边形 23">
              <a:extLst>
                <a:ext uri="{FF2B5EF4-FFF2-40B4-BE49-F238E27FC236}">
                  <a16:creationId xmlns:a16="http://schemas.microsoft.com/office/drawing/2014/main" id="{8C6BD440-B793-4451-ACE1-82E338E5F025}"/>
                </a:ext>
              </a:extLst>
            </p:cNvPr>
            <p:cNvSpPr/>
            <p:nvPr/>
          </p:nvSpPr>
          <p:spPr bwMode="auto">
            <a:xfrm>
              <a:off x="5308595" y="1830685"/>
              <a:ext cx="1655771" cy="1896041"/>
            </a:xfrm>
            <a:custGeom>
              <a:avLst/>
              <a:gdLst>
                <a:gd name="T0" fmla="*/ 241 w 244"/>
                <a:gd name="T1" fmla="*/ 213 h 280"/>
                <a:gd name="T2" fmla="*/ 210 w 244"/>
                <a:gd name="T3" fmla="*/ 39 h 280"/>
                <a:gd name="T4" fmla="*/ 122 w 244"/>
                <a:gd name="T5" fmla="*/ 5 h 280"/>
                <a:gd name="T6" fmla="*/ 34 w 244"/>
                <a:gd name="T7" fmla="*/ 39 h 280"/>
                <a:gd name="T8" fmla="*/ 3 w 244"/>
                <a:gd name="T9" fmla="*/ 213 h 280"/>
                <a:gd name="T10" fmla="*/ 122 w 244"/>
                <a:gd name="T11" fmla="*/ 277 h 280"/>
                <a:gd name="T12" fmla="*/ 241 w 244"/>
                <a:gd name="T13" fmla="*/ 21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280">
                  <a:moveTo>
                    <a:pt x="241" y="213"/>
                  </a:moveTo>
                  <a:cubicBezTo>
                    <a:pt x="237" y="147"/>
                    <a:pt x="210" y="39"/>
                    <a:pt x="210" y="39"/>
                  </a:cubicBezTo>
                  <a:cubicBezTo>
                    <a:pt x="183" y="0"/>
                    <a:pt x="122" y="5"/>
                    <a:pt x="122" y="5"/>
                  </a:cubicBezTo>
                  <a:cubicBezTo>
                    <a:pt x="122" y="5"/>
                    <a:pt x="61" y="0"/>
                    <a:pt x="34" y="39"/>
                  </a:cubicBezTo>
                  <a:cubicBezTo>
                    <a:pt x="34" y="39"/>
                    <a:pt x="7" y="147"/>
                    <a:pt x="3" y="213"/>
                  </a:cubicBezTo>
                  <a:cubicBezTo>
                    <a:pt x="0" y="280"/>
                    <a:pt x="12" y="277"/>
                    <a:pt x="122" y="277"/>
                  </a:cubicBezTo>
                  <a:cubicBezTo>
                    <a:pt x="232" y="277"/>
                    <a:pt x="244" y="280"/>
                    <a:pt x="241" y="213"/>
                  </a:cubicBezTo>
                  <a:close/>
                </a:path>
              </a:pathLst>
            </a:custGeom>
            <a:solidFill>
              <a:srgbClr val="FDB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任意多边形 24">
              <a:extLst>
                <a:ext uri="{FF2B5EF4-FFF2-40B4-BE49-F238E27FC236}">
                  <a16:creationId xmlns:a16="http://schemas.microsoft.com/office/drawing/2014/main" id="{3F6557FC-029B-4A31-AC4F-F60E3B02A6A1}"/>
                </a:ext>
              </a:extLst>
            </p:cNvPr>
            <p:cNvSpPr/>
            <p:nvPr/>
          </p:nvSpPr>
          <p:spPr bwMode="auto">
            <a:xfrm>
              <a:off x="5363439" y="2040921"/>
              <a:ext cx="936269" cy="1090354"/>
            </a:xfrm>
            <a:custGeom>
              <a:avLst/>
              <a:gdLst>
                <a:gd name="T0" fmla="*/ 47 w 138"/>
                <a:gd name="T1" fmla="*/ 0 h 161"/>
                <a:gd name="T2" fmla="*/ 26 w 138"/>
                <a:gd name="T3" fmla="*/ 8 h 161"/>
                <a:gd name="T4" fmla="*/ 0 w 138"/>
                <a:gd name="T5" fmla="*/ 134 h 161"/>
                <a:gd name="T6" fmla="*/ 2 w 138"/>
                <a:gd name="T7" fmla="*/ 135 h 161"/>
                <a:gd name="T8" fmla="*/ 89 w 138"/>
                <a:gd name="T9" fmla="*/ 114 h 161"/>
                <a:gd name="T10" fmla="*/ 47 w 138"/>
                <a:gd name="T1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161">
                  <a:moveTo>
                    <a:pt x="47" y="0"/>
                  </a:moveTo>
                  <a:cubicBezTo>
                    <a:pt x="40" y="3"/>
                    <a:pt x="33" y="5"/>
                    <a:pt x="26" y="8"/>
                  </a:cubicBezTo>
                  <a:cubicBezTo>
                    <a:pt x="26" y="9"/>
                    <a:pt x="9" y="74"/>
                    <a:pt x="0" y="134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138" y="161"/>
                    <a:pt x="89" y="114"/>
                  </a:cubicBezTo>
                  <a:cubicBezTo>
                    <a:pt x="40" y="67"/>
                    <a:pt x="47" y="1"/>
                    <a:pt x="47" y="0"/>
                  </a:cubicBezTo>
                  <a:close/>
                </a:path>
              </a:pathLst>
            </a:custGeom>
            <a:solidFill>
              <a:srgbClr val="FD9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任意多边形 25">
              <a:extLst>
                <a:ext uri="{FF2B5EF4-FFF2-40B4-BE49-F238E27FC236}">
                  <a16:creationId xmlns:a16="http://schemas.microsoft.com/office/drawing/2014/main" id="{CA3DA038-0B56-4B64-BD1C-29A1CD1B51EC}"/>
                </a:ext>
              </a:extLst>
            </p:cNvPr>
            <p:cNvSpPr/>
            <p:nvPr/>
          </p:nvSpPr>
          <p:spPr bwMode="auto">
            <a:xfrm>
              <a:off x="5898822" y="2094459"/>
              <a:ext cx="1004171" cy="941492"/>
            </a:xfrm>
            <a:custGeom>
              <a:avLst/>
              <a:gdLst>
                <a:gd name="T0" fmla="*/ 123 w 148"/>
                <a:gd name="T1" fmla="*/ 0 h 139"/>
                <a:gd name="T2" fmla="*/ 148 w 148"/>
                <a:gd name="T3" fmla="*/ 126 h 139"/>
                <a:gd name="T4" fmla="*/ 147 w 148"/>
                <a:gd name="T5" fmla="*/ 127 h 139"/>
                <a:gd name="T6" fmla="*/ 60 w 148"/>
                <a:gd name="T7" fmla="*/ 106 h 139"/>
                <a:gd name="T8" fmla="*/ 123 w 14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39">
                  <a:moveTo>
                    <a:pt x="123" y="0"/>
                  </a:moveTo>
                  <a:cubicBezTo>
                    <a:pt x="123" y="1"/>
                    <a:pt x="139" y="66"/>
                    <a:pt x="148" y="126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0" y="139"/>
                    <a:pt x="60" y="106"/>
                  </a:cubicBezTo>
                  <a:cubicBezTo>
                    <a:pt x="108" y="79"/>
                    <a:pt x="118" y="50"/>
                    <a:pt x="123" y="0"/>
                  </a:cubicBezTo>
                  <a:close/>
                </a:path>
              </a:pathLst>
            </a:custGeom>
            <a:solidFill>
              <a:srgbClr val="FD9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任意多边形 26">
              <a:extLst>
                <a:ext uri="{FF2B5EF4-FFF2-40B4-BE49-F238E27FC236}">
                  <a16:creationId xmlns:a16="http://schemas.microsoft.com/office/drawing/2014/main" id="{ED2CEC8C-3C45-43BB-B4F8-62B2F21A64A4}"/>
                </a:ext>
              </a:extLst>
            </p:cNvPr>
            <p:cNvSpPr/>
            <p:nvPr/>
          </p:nvSpPr>
          <p:spPr bwMode="auto">
            <a:xfrm>
              <a:off x="6231805" y="2616784"/>
              <a:ext cx="970220" cy="399579"/>
            </a:xfrm>
            <a:custGeom>
              <a:avLst/>
              <a:gdLst>
                <a:gd name="T0" fmla="*/ 3 w 143"/>
                <a:gd name="T1" fmla="*/ 28 h 59"/>
                <a:gd name="T2" fmla="*/ 49 w 143"/>
                <a:gd name="T3" fmla="*/ 3 h 59"/>
                <a:gd name="T4" fmla="*/ 100 w 143"/>
                <a:gd name="T5" fmla="*/ 11 h 59"/>
                <a:gd name="T6" fmla="*/ 137 w 143"/>
                <a:gd name="T7" fmla="*/ 42 h 59"/>
                <a:gd name="T8" fmla="*/ 0 w 143"/>
                <a:gd name="T9" fmla="*/ 42 h 59"/>
                <a:gd name="T10" fmla="*/ 3 w 143"/>
                <a:gd name="T11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3" y="28"/>
                  </a:moveTo>
                  <a:cubicBezTo>
                    <a:pt x="3" y="28"/>
                    <a:pt x="22" y="0"/>
                    <a:pt x="49" y="3"/>
                  </a:cubicBezTo>
                  <a:cubicBezTo>
                    <a:pt x="75" y="6"/>
                    <a:pt x="70" y="18"/>
                    <a:pt x="100" y="11"/>
                  </a:cubicBezTo>
                  <a:cubicBezTo>
                    <a:pt x="119" y="6"/>
                    <a:pt x="132" y="26"/>
                    <a:pt x="137" y="42"/>
                  </a:cubicBezTo>
                  <a:cubicBezTo>
                    <a:pt x="143" y="59"/>
                    <a:pt x="0" y="42"/>
                    <a:pt x="0" y="42"/>
                  </a:cubicBezTo>
                  <a:lnTo>
                    <a:pt x="3" y="28"/>
                  </a:lnTo>
                  <a:close/>
                </a:path>
              </a:pathLst>
            </a:custGeom>
            <a:solidFill>
              <a:srgbClr val="B2D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任意多边形 27">
              <a:extLst>
                <a:ext uri="{FF2B5EF4-FFF2-40B4-BE49-F238E27FC236}">
                  <a16:creationId xmlns:a16="http://schemas.microsoft.com/office/drawing/2014/main" id="{057F9B38-07D1-4190-8092-5C22FA623562}"/>
                </a:ext>
              </a:extLst>
            </p:cNvPr>
            <p:cNvSpPr/>
            <p:nvPr/>
          </p:nvSpPr>
          <p:spPr bwMode="auto">
            <a:xfrm>
              <a:off x="4996506" y="2595891"/>
              <a:ext cx="611121" cy="352570"/>
            </a:xfrm>
            <a:custGeom>
              <a:avLst/>
              <a:gdLst>
                <a:gd name="T0" fmla="*/ 34 w 90"/>
                <a:gd name="T1" fmla="*/ 0 h 52"/>
                <a:gd name="T2" fmla="*/ 38 w 90"/>
                <a:gd name="T3" fmla="*/ 1 h 52"/>
                <a:gd name="T4" fmla="*/ 87 w 90"/>
                <a:gd name="T5" fmla="*/ 43 h 52"/>
                <a:gd name="T6" fmla="*/ 88 w 90"/>
                <a:gd name="T7" fmla="*/ 50 h 52"/>
                <a:gd name="T8" fmla="*/ 81 w 90"/>
                <a:gd name="T9" fmla="*/ 51 h 52"/>
                <a:gd name="T10" fmla="*/ 33 w 90"/>
                <a:gd name="T11" fmla="*/ 10 h 52"/>
                <a:gd name="T12" fmla="*/ 1 w 90"/>
                <a:gd name="T13" fmla="*/ 13 h 52"/>
                <a:gd name="T14" fmla="*/ 0 w 90"/>
                <a:gd name="T15" fmla="*/ 3 h 52"/>
                <a:gd name="T16" fmla="*/ 34 w 90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52">
                  <a:moveTo>
                    <a:pt x="34" y="0"/>
                  </a:moveTo>
                  <a:cubicBezTo>
                    <a:pt x="35" y="0"/>
                    <a:pt x="37" y="0"/>
                    <a:pt x="38" y="1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90" y="45"/>
                    <a:pt x="90" y="48"/>
                    <a:pt x="88" y="50"/>
                  </a:cubicBezTo>
                  <a:cubicBezTo>
                    <a:pt x="86" y="52"/>
                    <a:pt x="83" y="52"/>
                    <a:pt x="81" y="5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任意多边形 28">
              <a:extLst>
                <a:ext uri="{FF2B5EF4-FFF2-40B4-BE49-F238E27FC236}">
                  <a16:creationId xmlns:a16="http://schemas.microsoft.com/office/drawing/2014/main" id="{E8A2030D-5B1D-45D3-B96B-6C46A3C5F071}"/>
                </a:ext>
              </a:extLst>
            </p:cNvPr>
            <p:cNvSpPr/>
            <p:nvPr/>
          </p:nvSpPr>
          <p:spPr bwMode="auto">
            <a:xfrm>
              <a:off x="5132310" y="2460087"/>
              <a:ext cx="1275780" cy="1219630"/>
            </a:xfrm>
            <a:custGeom>
              <a:avLst/>
              <a:gdLst>
                <a:gd name="T0" fmla="*/ 72 w 188"/>
                <a:gd name="T1" fmla="*/ 0 h 180"/>
                <a:gd name="T2" fmla="*/ 184 w 188"/>
                <a:gd name="T3" fmla="*/ 114 h 180"/>
                <a:gd name="T4" fmla="*/ 165 w 188"/>
                <a:gd name="T5" fmla="*/ 151 h 180"/>
                <a:gd name="T6" fmla="*/ 132 w 188"/>
                <a:gd name="T7" fmla="*/ 177 h 180"/>
                <a:gd name="T8" fmla="*/ 0 w 188"/>
                <a:gd name="T9" fmla="*/ 86 h 180"/>
                <a:gd name="T10" fmla="*/ 72 w 188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80">
                  <a:moveTo>
                    <a:pt x="72" y="0"/>
                  </a:moveTo>
                  <a:cubicBezTo>
                    <a:pt x="184" y="114"/>
                    <a:pt x="184" y="114"/>
                    <a:pt x="184" y="114"/>
                  </a:cubicBezTo>
                  <a:cubicBezTo>
                    <a:pt x="188" y="117"/>
                    <a:pt x="179" y="134"/>
                    <a:pt x="165" y="151"/>
                  </a:cubicBezTo>
                  <a:cubicBezTo>
                    <a:pt x="150" y="168"/>
                    <a:pt x="136" y="180"/>
                    <a:pt x="132" y="177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87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任意多边形 29">
              <a:extLst>
                <a:ext uri="{FF2B5EF4-FFF2-40B4-BE49-F238E27FC236}">
                  <a16:creationId xmlns:a16="http://schemas.microsoft.com/office/drawing/2014/main" id="{B3456E51-0BCE-425B-99A0-F91D64002143}"/>
                </a:ext>
              </a:extLst>
            </p:cNvPr>
            <p:cNvSpPr/>
            <p:nvPr/>
          </p:nvSpPr>
          <p:spPr bwMode="auto">
            <a:xfrm>
              <a:off x="5132310" y="3042479"/>
              <a:ext cx="1275780" cy="637237"/>
            </a:xfrm>
            <a:custGeom>
              <a:avLst/>
              <a:gdLst>
                <a:gd name="T0" fmla="*/ 184 w 188"/>
                <a:gd name="T1" fmla="*/ 28 h 94"/>
                <a:gd name="T2" fmla="*/ 165 w 188"/>
                <a:gd name="T3" fmla="*/ 65 h 94"/>
                <a:gd name="T4" fmla="*/ 132 w 188"/>
                <a:gd name="T5" fmla="*/ 91 h 94"/>
                <a:gd name="T6" fmla="*/ 0 w 188"/>
                <a:gd name="T7" fmla="*/ 0 h 94"/>
                <a:gd name="T8" fmla="*/ 184 w 188"/>
                <a:gd name="T9" fmla="*/ 2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94">
                  <a:moveTo>
                    <a:pt x="184" y="28"/>
                  </a:moveTo>
                  <a:cubicBezTo>
                    <a:pt x="188" y="31"/>
                    <a:pt x="179" y="48"/>
                    <a:pt x="165" y="65"/>
                  </a:cubicBezTo>
                  <a:cubicBezTo>
                    <a:pt x="150" y="82"/>
                    <a:pt x="136" y="94"/>
                    <a:pt x="132" y="9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" y="50"/>
                    <a:pt x="184" y="28"/>
                  </a:cubicBezTo>
                  <a:close/>
                </a:path>
              </a:pathLst>
            </a:custGeom>
            <a:solidFill>
              <a:srgbClr val="FD9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任意多边形 30">
              <a:extLst>
                <a:ext uri="{FF2B5EF4-FFF2-40B4-BE49-F238E27FC236}">
                  <a16:creationId xmlns:a16="http://schemas.microsoft.com/office/drawing/2014/main" id="{565D0E2F-28E9-4FAA-BBC1-DB9FEB7A34A3}"/>
                </a:ext>
              </a:extLst>
            </p:cNvPr>
            <p:cNvSpPr/>
            <p:nvPr/>
          </p:nvSpPr>
          <p:spPr bwMode="auto">
            <a:xfrm>
              <a:off x="5072243" y="2400019"/>
              <a:ext cx="616344" cy="710362"/>
            </a:xfrm>
            <a:custGeom>
              <a:avLst/>
              <a:gdLst>
                <a:gd name="T0" fmla="*/ 15 w 91"/>
                <a:gd name="T1" fmla="*/ 101 h 105"/>
                <a:gd name="T2" fmla="*/ 88 w 91"/>
                <a:gd name="T3" fmla="*/ 14 h 105"/>
                <a:gd name="T4" fmla="*/ 87 w 91"/>
                <a:gd name="T5" fmla="*/ 3 h 105"/>
                <a:gd name="T6" fmla="*/ 87 w 91"/>
                <a:gd name="T7" fmla="*/ 3 h 105"/>
                <a:gd name="T8" fmla="*/ 76 w 91"/>
                <a:gd name="T9" fmla="*/ 4 h 105"/>
                <a:gd name="T10" fmla="*/ 2 w 91"/>
                <a:gd name="T11" fmla="*/ 91 h 105"/>
                <a:gd name="T12" fmla="*/ 3 w 91"/>
                <a:gd name="T13" fmla="*/ 102 h 105"/>
                <a:gd name="T14" fmla="*/ 3 w 91"/>
                <a:gd name="T15" fmla="*/ 102 h 105"/>
                <a:gd name="T16" fmla="*/ 15 w 91"/>
                <a:gd name="T17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105">
                  <a:moveTo>
                    <a:pt x="15" y="101"/>
                  </a:moveTo>
                  <a:cubicBezTo>
                    <a:pt x="88" y="14"/>
                    <a:pt x="88" y="14"/>
                    <a:pt x="88" y="14"/>
                  </a:cubicBezTo>
                  <a:cubicBezTo>
                    <a:pt x="91" y="11"/>
                    <a:pt x="90" y="6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4" y="0"/>
                    <a:pt x="78" y="0"/>
                    <a:pt x="76" y="4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0" y="94"/>
                    <a:pt x="0" y="100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7" y="105"/>
                    <a:pt x="12" y="105"/>
                    <a:pt x="15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 31">
              <a:extLst>
                <a:ext uri="{FF2B5EF4-FFF2-40B4-BE49-F238E27FC236}">
                  <a16:creationId xmlns:a16="http://schemas.microsoft.com/office/drawing/2014/main" id="{07815E83-FBD1-4F3F-B297-34F3CE25F66C}"/>
                </a:ext>
              </a:extLst>
            </p:cNvPr>
            <p:cNvSpPr/>
            <p:nvPr/>
          </p:nvSpPr>
          <p:spPr bwMode="auto">
            <a:xfrm>
              <a:off x="5885764" y="2555411"/>
              <a:ext cx="590228" cy="548442"/>
            </a:xfrm>
            <a:custGeom>
              <a:avLst/>
              <a:gdLst>
                <a:gd name="T0" fmla="*/ 0 w 87"/>
                <a:gd name="T1" fmla="*/ 51 h 81"/>
                <a:gd name="T2" fmla="*/ 42 w 87"/>
                <a:gd name="T3" fmla="*/ 6 h 81"/>
                <a:gd name="T4" fmla="*/ 43 w 87"/>
                <a:gd name="T5" fmla="*/ 24 h 81"/>
                <a:gd name="T6" fmla="*/ 66 w 87"/>
                <a:gd name="T7" fmla="*/ 11 h 81"/>
                <a:gd name="T8" fmla="*/ 61 w 87"/>
                <a:gd name="T9" fmla="*/ 33 h 81"/>
                <a:gd name="T10" fmla="*/ 82 w 87"/>
                <a:gd name="T11" fmla="*/ 28 h 81"/>
                <a:gd name="T12" fmla="*/ 34 w 87"/>
                <a:gd name="T13" fmla="*/ 81 h 81"/>
                <a:gd name="T14" fmla="*/ 0 w 87"/>
                <a:gd name="T15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81">
                  <a:moveTo>
                    <a:pt x="0" y="51"/>
                  </a:moveTo>
                  <a:cubicBezTo>
                    <a:pt x="0" y="51"/>
                    <a:pt x="36" y="12"/>
                    <a:pt x="42" y="6"/>
                  </a:cubicBezTo>
                  <a:cubicBezTo>
                    <a:pt x="47" y="0"/>
                    <a:pt x="44" y="19"/>
                    <a:pt x="43" y="24"/>
                  </a:cubicBezTo>
                  <a:cubicBezTo>
                    <a:pt x="43" y="30"/>
                    <a:pt x="60" y="11"/>
                    <a:pt x="66" y="11"/>
                  </a:cubicBezTo>
                  <a:cubicBezTo>
                    <a:pt x="72" y="11"/>
                    <a:pt x="59" y="30"/>
                    <a:pt x="61" y="33"/>
                  </a:cubicBezTo>
                  <a:cubicBezTo>
                    <a:pt x="63" y="36"/>
                    <a:pt x="78" y="28"/>
                    <a:pt x="82" y="28"/>
                  </a:cubicBezTo>
                  <a:cubicBezTo>
                    <a:pt x="87" y="28"/>
                    <a:pt x="34" y="81"/>
                    <a:pt x="34" y="81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1CA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任意多边形 32">
              <a:extLst>
                <a:ext uri="{FF2B5EF4-FFF2-40B4-BE49-F238E27FC236}">
                  <a16:creationId xmlns:a16="http://schemas.microsoft.com/office/drawing/2014/main" id="{31FE28DD-1427-4716-A5FD-8A3671ECC7B3}"/>
                </a:ext>
              </a:extLst>
            </p:cNvPr>
            <p:cNvSpPr/>
            <p:nvPr/>
          </p:nvSpPr>
          <p:spPr bwMode="auto">
            <a:xfrm>
              <a:off x="4474180" y="5582286"/>
              <a:ext cx="3310237" cy="114912"/>
            </a:xfrm>
            <a:custGeom>
              <a:avLst/>
              <a:gdLst>
                <a:gd name="T0" fmla="*/ 479 w 488"/>
                <a:gd name="T1" fmla="*/ 17 h 17"/>
                <a:gd name="T2" fmla="*/ 9 w 488"/>
                <a:gd name="T3" fmla="*/ 17 h 17"/>
                <a:gd name="T4" fmla="*/ 0 w 488"/>
                <a:gd name="T5" fmla="*/ 8 h 17"/>
                <a:gd name="T6" fmla="*/ 0 w 488"/>
                <a:gd name="T7" fmla="*/ 8 h 17"/>
                <a:gd name="T8" fmla="*/ 9 w 488"/>
                <a:gd name="T9" fmla="*/ 0 h 17"/>
                <a:gd name="T10" fmla="*/ 479 w 488"/>
                <a:gd name="T11" fmla="*/ 0 h 17"/>
                <a:gd name="T12" fmla="*/ 488 w 488"/>
                <a:gd name="T13" fmla="*/ 8 h 17"/>
                <a:gd name="T14" fmla="*/ 488 w 488"/>
                <a:gd name="T15" fmla="*/ 8 h 17"/>
                <a:gd name="T16" fmla="*/ 479 w 48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17">
                  <a:moveTo>
                    <a:pt x="47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84" y="0"/>
                    <a:pt x="488" y="4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13"/>
                    <a:pt x="484" y="17"/>
                    <a:pt x="479" y="1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E57E91E-70C9-403E-8C6B-C28EBBD2DFE3}"/>
                </a:ext>
              </a:extLst>
            </p:cNvPr>
            <p:cNvSpPr/>
            <p:nvPr/>
          </p:nvSpPr>
          <p:spPr bwMode="auto">
            <a:xfrm>
              <a:off x="4834585" y="2846607"/>
              <a:ext cx="2590734" cy="284667"/>
            </a:xfrm>
            <a:prstGeom prst="rect">
              <a:avLst/>
            </a:prstGeom>
            <a:solidFill>
              <a:srgbClr val="34C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6" name="任意多边形 34">
              <a:extLst>
                <a:ext uri="{FF2B5EF4-FFF2-40B4-BE49-F238E27FC236}">
                  <a16:creationId xmlns:a16="http://schemas.microsoft.com/office/drawing/2014/main" id="{46799C05-BEB4-474F-BDE3-9E9A2763EE6B}"/>
                </a:ext>
              </a:extLst>
            </p:cNvPr>
            <p:cNvSpPr/>
            <p:nvPr/>
          </p:nvSpPr>
          <p:spPr bwMode="auto">
            <a:xfrm>
              <a:off x="4983448" y="3131275"/>
              <a:ext cx="2299538" cy="2498021"/>
            </a:xfrm>
            <a:custGeom>
              <a:avLst/>
              <a:gdLst>
                <a:gd name="T0" fmla="*/ 878 w 1761"/>
                <a:gd name="T1" fmla="*/ 0 h 1913"/>
                <a:gd name="T2" fmla="*/ 0 w 1761"/>
                <a:gd name="T3" fmla="*/ 0 h 1913"/>
                <a:gd name="T4" fmla="*/ 187 w 1761"/>
                <a:gd name="T5" fmla="*/ 1913 h 1913"/>
                <a:gd name="T6" fmla="*/ 878 w 1761"/>
                <a:gd name="T7" fmla="*/ 1913 h 1913"/>
                <a:gd name="T8" fmla="*/ 1569 w 1761"/>
                <a:gd name="T9" fmla="*/ 1913 h 1913"/>
                <a:gd name="T10" fmla="*/ 1761 w 1761"/>
                <a:gd name="T11" fmla="*/ 0 h 1913"/>
                <a:gd name="T12" fmla="*/ 878 w 1761"/>
                <a:gd name="T13" fmla="*/ 0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1" h="1913">
                  <a:moveTo>
                    <a:pt x="878" y="0"/>
                  </a:moveTo>
                  <a:lnTo>
                    <a:pt x="0" y="0"/>
                  </a:lnTo>
                  <a:lnTo>
                    <a:pt x="187" y="1913"/>
                  </a:lnTo>
                  <a:lnTo>
                    <a:pt x="878" y="1913"/>
                  </a:lnTo>
                  <a:lnTo>
                    <a:pt x="1569" y="1913"/>
                  </a:lnTo>
                  <a:lnTo>
                    <a:pt x="1761" y="0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CA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任意多边形 35">
              <a:extLst>
                <a:ext uri="{FF2B5EF4-FFF2-40B4-BE49-F238E27FC236}">
                  <a16:creationId xmlns:a16="http://schemas.microsoft.com/office/drawing/2014/main" id="{24473F73-6F29-4B99-803D-F870DFEDABC2}"/>
                </a:ext>
              </a:extLst>
            </p:cNvPr>
            <p:cNvSpPr/>
            <p:nvPr/>
          </p:nvSpPr>
          <p:spPr bwMode="auto">
            <a:xfrm>
              <a:off x="5004341" y="3320618"/>
              <a:ext cx="121441" cy="372157"/>
            </a:xfrm>
            <a:custGeom>
              <a:avLst/>
              <a:gdLst>
                <a:gd name="T0" fmla="*/ 1 w 18"/>
                <a:gd name="T1" fmla="*/ 2 h 55"/>
                <a:gd name="T2" fmla="*/ 0 w 18"/>
                <a:gd name="T3" fmla="*/ 3 h 55"/>
                <a:gd name="T4" fmla="*/ 5 w 18"/>
                <a:gd name="T5" fmla="*/ 54 h 55"/>
                <a:gd name="T6" fmla="*/ 8 w 18"/>
                <a:gd name="T7" fmla="*/ 55 h 55"/>
                <a:gd name="T8" fmla="*/ 14 w 18"/>
                <a:gd name="T9" fmla="*/ 13 h 55"/>
                <a:gd name="T10" fmla="*/ 1 w 18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55">
                  <a:moveTo>
                    <a:pt x="1" y="2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5"/>
                    <a:pt x="7" y="55"/>
                    <a:pt x="8" y="55"/>
                  </a:cubicBezTo>
                  <a:cubicBezTo>
                    <a:pt x="18" y="53"/>
                    <a:pt x="16" y="27"/>
                    <a:pt x="14" y="13"/>
                  </a:cubicBezTo>
                  <a:cubicBezTo>
                    <a:pt x="11" y="0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168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任意多边形 36">
              <a:extLst>
                <a:ext uri="{FF2B5EF4-FFF2-40B4-BE49-F238E27FC236}">
                  <a16:creationId xmlns:a16="http://schemas.microsoft.com/office/drawing/2014/main" id="{A3061C54-020B-4071-B2E1-C03DE466190A}"/>
                </a:ext>
              </a:extLst>
            </p:cNvPr>
            <p:cNvSpPr/>
            <p:nvPr/>
          </p:nvSpPr>
          <p:spPr bwMode="auto">
            <a:xfrm>
              <a:off x="5777382" y="4200736"/>
              <a:ext cx="284667" cy="365628"/>
            </a:xfrm>
            <a:custGeom>
              <a:avLst/>
              <a:gdLst>
                <a:gd name="T0" fmla="*/ 32 w 42"/>
                <a:gd name="T1" fmla="*/ 0 h 54"/>
                <a:gd name="T2" fmla="*/ 6 w 42"/>
                <a:gd name="T3" fmla="*/ 5 h 54"/>
                <a:gd name="T4" fmla="*/ 5 w 42"/>
                <a:gd name="T5" fmla="*/ 6 h 54"/>
                <a:gd name="T6" fmla="*/ 13 w 42"/>
                <a:gd name="T7" fmla="*/ 11 h 54"/>
                <a:gd name="T8" fmla="*/ 13 w 42"/>
                <a:gd name="T9" fmla="*/ 12 h 54"/>
                <a:gd name="T10" fmla="*/ 0 w 42"/>
                <a:gd name="T11" fmla="*/ 35 h 54"/>
                <a:gd name="T12" fmla="*/ 0 w 42"/>
                <a:gd name="T13" fmla="*/ 35 h 54"/>
                <a:gd name="T14" fmla="*/ 14 w 42"/>
                <a:gd name="T15" fmla="*/ 54 h 54"/>
                <a:gd name="T16" fmla="*/ 15 w 42"/>
                <a:gd name="T17" fmla="*/ 53 h 54"/>
                <a:gd name="T18" fmla="*/ 32 w 42"/>
                <a:gd name="T19" fmla="*/ 23 h 54"/>
                <a:gd name="T20" fmla="*/ 33 w 42"/>
                <a:gd name="T21" fmla="*/ 22 h 54"/>
                <a:gd name="T22" fmla="*/ 41 w 42"/>
                <a:gd name="T23" fmla="*/ 27 h 54"/>
                <a:gd name="T24" fmla="*/ 42 w 42"/>
                <a:gd name="T25" fmla="*/ 26 h 54"/>
                <a:gd name="T26" fmla="*/ 33 w 42"/>
                <a:gd name="T27" fmla="*/ 0 h 54"/>
                <a:gd name="T28" fmla="*/ 32 w 42"/>
                <a:gd name="T2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54">
                  <a:moveTo>
                    <a:pt x="32" y="0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5" y="5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2" y="27"/>
                    <a:pt x="42" y="2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任意多边形 37">
              <a:extLst>
                <a:ext uri="{FF2B5EF4-FFF2-40B4-BE49-F238E27FC236}">
                  <a16:creationId xmlns:a16="http://schemas.microsoft.com/office/drawing/2014/main" id="{7D701681-6D6F-4E52-AD03-21A801C9833C}"/>
                </a:ext>
              </a:extLst>
            </p:cNvPr>
            <p:cNvSpPr/>
            <p:nvPr/>
          </p:nvSpPr>
          <p:spPr bwMode="auto">
            <a:xfrm>
              <a:off x="5885764" y="4417501"/>
              <a:ext cx="203707" cy="148863"/>
            </a:xfrm>
            <a:custGeom>
              <a:avLst/>
              <a:gdLst>
                <a:gd name="T0" fmla="*/ 12 w 30"/>
                <a:gd name="T1" fmla="*/ 1 h 22"/>
                <a:gd name="T2" fmla="*/ 0 w 30"/>
                <a:gd name="T3" fmla="*/ 22 h 22"/>
                <a:gd name="T4" fmla="*/ 1 w 30"/>
                <a:gd name="T5" fmla="*/ 22 h 22"/>
                <a:gd name="T6" fmla="*/ 30 w 30"/>
                <a:gd name="T7" fmla="*/ 22 h 22"/>
                <a:gd name="T8" fmla="*/ 30 w 30"/>
                <a:gd name="T9" fmla="*/ 22 h 22"/>
                <a:gd name="T10" fmla="*/ 30 w 30"/>
                <a:gd name="T11" fmla="*/ 1 h 22"/>
                <a:gd name="T12" fmla="*/ 30 w 30"/>
                <a:gd name="T13" fmla="*/ 0 h 22"/>
                <a:gd name="T14" fmla="*/ 13 w 30"/>
                <a:gd name="T15" fmla="*/ 0 h 22"/>
                <a:gd name="T16" fmla="*/ 12 w 30"/>
                <a:gd name="T1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2">
                  <a:moveTo>
                    <a:pt x="12" y="1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任意多边形 38">
              <a:extLst>
                <a:ext uri="{FF2B5EF4-FFF2-40B4-BE49-F238E27FC236}">
                  <a16:creationId xmlns:a16="http://schemas.microsoft.com/office/drawing/2014/main" id="{C9C0994B-2EB5-418A-9BCD-581CF365BF6A}"/>
                </a:ext>
              </a:extLst>
            </p:cNvPr>
            <p:cNvSpPr/>
            <p:nvPr/>
          </p:nvSpPr>
          <p:spPr bwMode="auto">
            <a:xfrm>
              <a:off x="6176961" y="4349599"/>
              <a:ext cx="379992" cy="291197"/>
            </a:xfrm>
            <a:custGeom>
              <a:avLst/>
              <a:gdLst>
                <a:gd name="T0" fmla="*/ 0 w 56"/>
                <a:gd name="T1" fmla="*/ 22 h 43"/>
                <a:gd name="T2" fmla="*/ 18 w 56"/>
                <a:gd name="T3" fmla="*/ 42 h 43"/>
                <a:gd name="T4" fmla="*/ 19 w 56"/>
                <a:gd name="T5" fmla="*/ 42 h 43"/>
                <a:gd name="T6" fmla="*/ 19 w 56"/>
                <a:gd name="T7" fmla="*/ 33 h 43"/>
                <a:gd name="T8" fmla="*/ 20 w 56"/>
                <a:gd name="T9" fmla="*/ 32 h 43"/>
                <a:gd name="T10" fmla="*/ 47 w 56"/>
                <a:gd name="T11" fmla="*/ 32 h 43"/>
                <a:gd name="T12" fmla="*/ 47 w 56"/>
                <a:gd name="T13" fmla="*/ 32 h 43"/>
                <a:gd name="T14" fmla="*/ 56 w 56"/>
                <a:gd name="T15" fmla="*/ 11 h 43"/>
                <a:gd name="T16" fmla="*/ 56 w 56"/>
                <a:gd name="T17" fmla="*/ 10 h 43"/>
                <a:gd name="T18" fmla="*/ 20 w 56"/>
                <a:gd name="T19" fmla="*/ 10 h 43"/>
                <a:gd name="T20" fmla="*/ 19 w 56"/>
                <a:gd name="T21" fmla="*/ 10 h 43"/>
                <a:gd name="T22" fmla="*/ 19 w 56"/>
                <a:gd name="T23" fmla="*/ 1 h 43"/>
                <a:gd name="T24" fmla="*/ 18 w 56"/>
                <a:gd name="T25" fmla="*/ 0 h 43"/>
                <a:gd name="T26" fmla="*/ 0 w 56"/>
                <a:gd name="T27" fmla="*/ 21 h 43"/>
                <a:gd name="T28" fmla="*/ 0 w 56"/>
                <a:gd name="T29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43">
                  <a:moveTo>
                    <a:pt x="0" y="22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19" y="43"/>
                    <a:pt x="19" y="42"/>
                    <a:pt x="19" y="42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20" y="32"/>
                    <a:pt x="20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0"/>
                    <a:pt x="56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任意多边形 39">
              <a:extLst>
                <a:ext uri="{FF2B5EF4-FFF2-40B4-BE49-F238E27FC236}">
                  <a16:creationId xmlns:a16="http://schemas.microsoft.com/office/drawing/2014/main" id="{FC728188-8E6D-4A04-AF6F-4FEABEDF22C8}"/>
                </a:ext>
              </a:extLst>
            </p:cNvPr>
            <p:cNvSpPr/>
            <p:nvPr/>
          </p:nvSpPr>
          <p:spPr bwMode="auto">
            <a:xfrm>
              <a:off x="6327129" y="4228158"/>
              <a:ext cx="229823" cy="182814"/>
            </a:xfrm>
            <a:custGeom>
              <a:avLst/>
              <a:gdLst>
                <a:gd name="T0" fmla="*/ 9 w 34"/>
                <a:gd name="T1" fmla="*/ 27 h 27"/>
                <a:gd name="T2" fmla="*/ 33 w 34"/>
                <a:gd name="T3" fmla="*/ 27 h 27"/>
                <a:gd name="T4" fmla="*/ 33 w 34"/>
                <a:gd name="T5" fmla="*/ 26 h 27"/>
                <a:gd name="T6" fmla="*/ 19 w 34"/>
                <a:gd name="T7" fmla="*/ 1 h 27"/>
                <a:gd name="T8" fmla="*/ 18 w 34"/>
                <a:gd name="T9" fmla="*/ 1 h 27"/>
                <a:gd name="T10" fmla="*/ 0 w 34"/>
                <a:gd name="T11" fmla="*/ 11 h 27"/>
                <a:gd name="T12" fmla="*/ 0 w 34"/>
                <a:gd name="T13" fmla="*/ 12 h 27"/>
                <a:gd name="T14" fmla="*/ 8 w 34"/>
                <a:gd name="T15" fmla="*/ 26 h 27"/>
                <a:gd name="T16" fmla="*/ 9 w 34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7">
                  <a:moveTo>
                    <a:pt x="9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6"/>
                    <a:pt x="33" y="2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8" y="0"/>
                    <a:pt x="18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7"/>
                    <a:pt x="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任意多边形 40">
              <a:extLst>
                <a:ext uri="{FF2B5EF4-FFF2-40B4-BE49-F238E27FC236}">
                  <a16:creationId xmlns:a16="http://schemas.microsoft.com/office/drawing/2014/main" id="{219E6477-D2DA-44ED-8E91-F3AAB5F348AF}"/>
                </a:ext>
              </a:extLst>
            </p:cNvPr>
            <p:cNvSpPr/>
            <p:nvPr/>
          </p:nvSpPr>
          <p:spPr bwMode="auto">
            <a:xfrm>
              <a:off x="6089471" y="3875588"/>
              <a:ext cx="318618" cy="312090"/>
            </a:xfrm>
            <a:custGeom>
              <a:avLst/>
              <a:gdLst>
                <a:gd name="T0" fmla="*/ 38 w 47"/>
                <a:gd name="T1" fmla="*/ 46 h 46"/>
                <a:gd name="T2" fmla="*/ 47 w 47"/>
                <a:gd name="T3" fmla="*/ 20 h 46"/>
                <a:gd name="T4" fmla="*/ 46 w 47"/>
                <a:gd name="T5" fmla="*/ 19 h 46"/>
                <a:gd name="T6" fmla="*/ 38 w 47"/>
                <a:gd name="T7" fmla="*/ 24 h 46"/>
                <a:gd name="T8" fmla="*/ 38 w 47"/>
                <a:gd name="T9" fmla="*/ 23 h 46"/>
                <a:gd name="T10" fmla="*/ 24 w 47"/>
                <a:gd name="T11" fmla="*/ 0 h 46"/>
                <a:gd name="T12" fmla="*/ 24 w 47"/>
                <a:gd name="T13" fmla="*/ 0 h 46"/>
                <a:gd name="T14" fmla="*/ 1 w 47"/>
                <a:gd name="T15" fmla="*/ 3 h 46"/>
                <a:gd name="T16" fmla="*/ 1 w 47"/>
                <a:gd name="T17" fmla="*/ 4 h 46"/>
                <a:gd name="T18" fmla="*/ 18 w 47"/>
                <a:gd name="T19" fmla="*/ 34 h 46"/>
                <a:gd name="T20" fmla="*/ 18 w 47"/>
                <a:gd name="T21" fmla="*/ 35 h 46"/>
                <a:gd name="T22" fmla="*/ 10 w 47"/>
                <a:gd name="T23" fmla="*/ 40 h 46"/>
                <a:gd name="T24" fmla="*/ 11 w 47"/>
                <a:gd name="T25" fmla="*/ 41 h 46"/>
                <a:gd name="T26" fmla="*/ 38 w 47"/>
                <a:gd name="T27" fmla="*/ 46 h 46"/>
                <a:gd name="T28" fmla="*/ 38 w 47"/>
                <a:gd name="T2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6">
                  <a:moveTo>
                    <a:pt x="38" y="46"/>
                  </a:moveTo>
                  <a:cubicBezTo>
                    <a:pt x="47" y="20"/>
                    <a:pt x="47" y="20"/>
                    <a:pt x="47" y="20"/>
                  </a:cubicBezTo>
                  <a:cubicBezTo>
                    <a:pt x="47" y="19"/>
                    <a:pt x="47" y="19"/>
                    <a:pt x="46" y="19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4"/>
                    <a:pt x="38" y="24"/>
                    <a:pt x="38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1" y="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5"/>
                    <a:pt x="19" y="35"/>
                    <a:pt x="18" y="35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1"/>
                    <a:pt x="11" y="41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任意多边形 41">
              <a:extLst>
                <a:ext uri="{FF2B5EF4-FFF2-40B4-BE49-F238E27FC236}">
                  <a16:creationId xmlns:a16="http://schemas.microsoft.com/office/drawing/2014/main" id="{460E2EE2-35E4-4CED-A719-E6D78BFFB0AA}"/>
                </a:ext>
              </a:extLst>
            </p:cNvPr>
            <p:cNvSpPr/>
            <p:nvPr/>
          </p:nvSpPr>
          <p:spPr bwMode="auto">
            <a:xfrm>
              <a:off x="5981089" y="3909539"/>
              <a:ext cx="189343" cy="244187"/>
            </a:xfrm>
            <a:custGeom>
              <a:avLst/>
              <a:gdLst>
                <a:gd name="T0" fmla="*/ 28 w 28"/>
                <a:gd name="T1" fmla="*/ 21 h 36"/>
                <a:gd name="T2" fmla="*/ 16 w 28"/>
                <a:gd name="T3" fmla="*/ 0 h 36"/>
                <a:gd name="T4" fmla="*/ 15 w 28"/>
                <a:gd name="T5" fmla="*/ 0 h 36"/>
                <a:gd name="T6" fmla="*/ 0 w 28"/>
                <a:gd name="T7" fmla="*/ 25 h 36"/>
                <a:gd name="T8" fmla="*/ 0 w 28"/>
                <a:gd name="T9" fmla="*/ 26 h 36"/>
                <a:gd name="T10" fmla="*/ 19 w 28"/>
                <a:gd name="T11" fmla="*/ 36 h 36"/>
                <a:gd name="T12" fmla="*/ 19 w 28"/>
                <a:gd name="T13" fmla="*/ 36 h 36"/>
                <a:gd name="T14" fmla="*/ 28 w 28"/>
                <a:gd name="T15" fmla="*/ 21 h 36"/>
                <a:gd name="T16" fmla="*/ 28 w 28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28" y="21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 42">
              <a:extLst>
                <a:ext uri="{FF2B5EF4-FFF2-40B4-BE49-F238E27FC236}">
                  <a16:creationId xmlns:a16="http://schemas.microsoft.com/office/drawing/2014/main" id="{E18073EF-EF4C-4432-80C4-2112A52D431E}"/>
                </a:ext>
              </a:extLst>
            </p:cNvPr>
            <p:cNvSpPr/>
            <p:nvPr/>
          </p:nvSpPr>
          <p:spPr bwMode="auto">
            <a:xfrm>
              <a:off x="4983448" y="3131275"/>
              <a:ext cx="2299538" cy="223294"/>
            </a:xfrm>
            <a:custGeom>
              <a:avLst/>
              <a:gdLst>
                <a:gd name="T0" fmla="*/ 0 w 1761"/>
                <a:gd name="T1" fmla="*/ 0 h 171"/>
                <a:gd name="T2" fmla="*/ 1740 w 1761"/>
                <a:gd name="T3" fmla="*/ 171 h 171"/>
                <a:gd name="T4" fmla="*/ 1761 w 1761"/>
                <a:gd name="T5" fmla="*/ 0 h 171"/>
                <a:gd name="T6" fmla="*/ 0 w 1761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171">
                  <a:moveTo>
                    <a:pt x="0" y="0"/>
                  </a:moveTo>
                  <a:lnTo>
                    <a:pt x="1740" y="171"/>
                  </a:lnTo>
                  <a:lnTo>
                    <a:pt x="1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8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BE45793-B4EC-4AB7-ABDF-4F3F3AEE245C}"/>
                </a:ext>
              </a:extLst>
            </p:cNvPr>
            <p:cNvSpPr/>
            <p:nvPr/>
          </p:nvSpPr>
          <p:spPr bwMode="auto">
            <a:xfrm>
              <a:off x="5187154" y="5467375"/>
              <a:ext cx="1892124" cy="161921"/>
            </a:xfrm>
            <a:prstGeom prst="rect">
              <a:avLst/>
            </a:prstGeom>
            <a:solidFill>
              <a:srgbClr val="34C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 44">
              <a:extLst>
                <a:ext uri="{FF2B5EF4-FFF2-40B4-BE49-F238E27FC236}">
                  <a16:creationId xmlns:a16="http://schemas.microsoft.com/office/drawing/2014/main" id="{76DDEADF-16C4-4616-B3A6-C56D7F939CB7}"/>
                </a:ext>
              </a:extLst>
            </p:cNvPr>
            <p:cNvSpPr/>
            <p:nvPr/>
          </p:nvSpPr>
          <p:spPr bwMode="auto">
            <a:xfrm>
              <a:off x="6096001" y="1709245"/>
              <a:ext cx="67902" cy="87490"/>
            </a:xfrm>
            <a:custGeom>
              <a:avLst/>
              <a:gdLst>
                <a:gd name="T0" fmla="*/ 0 w 52"/>
                <a:gd name="T1" fmla="*/ 5 h 67"/>
                <a:gd name="T2" fmla="*/ 5 w 52"/>
                <a:gd name="T3" fmla="*/ 67 h 67"/>
                <a:gd name="T4" fmla="*/ 47 w 52"/>
                <a:gd name="T5" fmla="*/ 67 h 67"/>
                <a:gd name="T6" fmla="*/ 52 w 52"/>
                <a:gd name="T7" fmla="*/ 0 h 67"/>
                <a:gd name="T8" fmla="*/ 0 w 52"/>
                <a:gd name="T9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7">
                  <a:moveTo>
                    <a:pt x="0" y="5"/>
                  </a:moveTo>
                  <a:lnTo>
                    <a:pt x="5" y="67"/>
                  </a:lnTo>
                  <a:lnTo>
                    <a:pt x="47" y="67"/>
                  </a:lnTo>
                  <a:lnTo>
                    <a:pt x="5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D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 45">
              <a:extLst>
                <a:ext uri="{FF2B5EF4-FFF2-40B4-BE49-F238E27FC236}">
                  <a16:creationId xmlns:a16="http://schemas.microsoft.com/office/drawing/2014/main" id="{CE4E0D58-8910-4E67-90E0-824A245F91D1}"/>
                </a:ext>
              </a:extLst>
            </p:cNvPr>
            <p:cNvSpPr/>
            <p:nvPr/>
          </p:nvSpPr>
          <p:spPr bwMode="auto">
            <a:xfrm>
              <a:off x="5898822" y="1262656"/>
              <a:ext cx="394356" cy="357793"/>
            </a:xfrm>
            <a:custGeom>
              <a:avLst/>
              <a:gdLst>
                <a:gd name="T0" fmla="*/ 14 w 58"/>
                <a:gd name="T1" fmla="*/ 37 h 53"/>
                <a:gd name="T2" fmla="*/ 27 w 58"/>
                <a:gd name="T3" fmla="*/ 6 h 53"/>
                <a:gd name="T4" fmla="*/ 52 w 58"/>
                <a:gd name="T5" fmla="*/ 37 h 53"/>
                <a:gd name="T6" fmla="*/ 14 w 58"/>
                <a:gd name="T7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3">
                  <a:moveTo>
                    <a:pt x="14" y="37"/>
                  </a:moveTo>
                  <a:cubicBezTo>
                    <a:pt x="14" y="37"/>
                    <a:pt x="0" y="12"/>
                    <a:pt x="27" y="6"/>
                  </a:cubicBezTo>
                  <a:cubicBezTo>
                    <a:pt x="53" y="0"/>
                    <a:pt x="58" y="20"/>
                    <a:pt x="52" y="37"/>
                  </a:cubicBezTo>
                  <a:cubicBezTo>
                    <a:pt x="46" y="53"/>
                    <a:pt x="17" y="44"/>
                    <a:pt x="14" y="37"/>
                  </a:cubicBezTo>
                  <a:close/>
                </a:path>
              </a:pathLst>
            </a:custGeom>
            <a:solidFill>
              <a:srgbClr val="144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 46">
              <a:extLst>
                <a:ext uri="{FF2B5EF4-FFF2-40B4-BE49-F238E27FC236}">
                  <a16:creationId xmlns:a16="http://schemas.microsoft.com/office/drawing/2014/main" id="{897629C2-4AD0-43BD-92CC-5746EB2056C8}"/>
                </a:ext>
              </a:extLst>
            </p:cNvPr>
            <p:cNvSpPr/>
            <p:nvPr/>
          </p:nvSpPr>
          <p:spPr bwMode="auto">
            <a:xfrm>
              <a:off x="5966725" y="1377568"/>
              <a:ext cx="339511" cy="351264"/>
            </a:xfrm>
            <a:custGeom>
              <a:avLst/>
              <a:gdLst>
                <a:gd name="T0" fmla="*/ 40 w 50"/>
                <a:gd name="T1" fmla="*/ 22 h 52"/>
                <a:gd name="T2" fmla="*/ 22 w 50"/>
                <a:gd name="T3" fmla="*/ 2 h 52"/>
                <a:gd name="T4" fmla="*/ 6 w 50"/>
                <a:gd name="T5" fmla="*/ 16 h 52"/>
                <a:gd name="T6" fmla="*/ 7 w 50"/>
                <a:gd name="T7" fmla="*/ 21 h 52"/>
                <a:gd name="T8" fmla="*/ 1 w 50"/>
                <a:gd name="T9" fmla="*/ 23 h 52"/>
                <a:gd name="T10" fmla="*/ 6 w 50"/>
                <a:gd name="T11" fmla="*/ 31 h 52"/>
                <a:gd name="T12" fmla="*/ 20 w 50"/>
                <a:gd name="T13" fmla="*/ 51 h 52"/>
                <a:gd name="T14" fmla="*/ 36 w 50"/>
                <a:gd name="T15" fmla="*/ 44 h 52"/>
                <a:gd name="T16" fmla="*/ 44 w 50"/>
                <a:gd name="T17" fmla="*/ 31 h 52"/>
                <a:gd name="T18" fmla="*/ 49 w 50"/>
                <a:gd name="T19" fmla="*/ 23 h 52"/>
                <a:gd name="T20" fmla="*/ 40 w 50"/>
                <a:gd name="T21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2">
                  <a:moveTo>
                    <a:pt x="40" y="22"/>
                  </a:moveTo>
                  <a:cubicBezTo>
                    <a:pt x="40" y="22"/>
                    <a:pt x="44" y="0"/>
                    <a:pt x="22" y="2"/>
                  </a:cubicBezTo>
                  <a:cubicBezTo>
                    <a:pt x="14" y="3"/>
                    <a:pt x="8" y="8"/>
                    <a:pt x="6" y="16"/>
                  </a:cubicBezTo>
                  <a:cubicBezTo>
                    <a:pt x="6" y="17"/>
                    <a:pt x="6" y="19"/>
                    <a:pt x="7" y="21"/>
                  </a:cubicBezTo>
                  <a:cubicBezTo>
                    <a:pt x="3" y="18"/>
                    <a:pt x="0" y="20"/>
                    <a:pt x="1" y="23"/>
                  </a:cubicBezTo>
                  <a:cubicBezTo>
                    <a:pt x="1" y="27"/>
                    <a:pt x="5" y="30"/>
                    <a:pt x="6" y="31"/>
                  </a:cubicBezTo>
                  <a:cubicBezTo>
                    <a:pt x="8" y="52"/>
                    <a:pt x="20" y="51"/>
                    <a:pt x="20" y="51"/>
                  </a:cubicBezTo>
                  <a:cubicBezTo>
                    <a:pt x="23" y="51"/>
                    <a:pt x="30" y="50"/>
                    <a:pt x="36" y="44"/>
                  </a:cubicBezTo>
                  <a:cubicBezTo>
                    <a:pt x="42" y="38"/>
                    <a:pt x="44" y="31"/>
                    <a:pt x="44" y="31"/>
                  </a:cubicBezTo>
                  <a:cubicBezTo>
                    <a:pt x="44" y="31"/>
                    <a:pt x="49" y="28"/>
                    <a:pt x="49" y="23"/>
                  </a:cubicBezTo>
                  <a:cubicBezTo>
                    <a:pt x="50" y="19"/>
                    <a:pt x="45" y="14"/>
                    <a:pt x="40" y="22"/>
                  </a:cubicBezTo>
                  <a:close/>
                </a:path>
              </a:pathLst>
            </a:custGeom>
            <a:solidFill>
              <a:srgbClr val="FFD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 47">
              <a:extLst>
                <a:ext uri="{FF2B5EF4-FFF2-40B4-BE49-F238E27FC236}">
                  <a16:creationId xmlns:a16="http://schemas.microsoft.com/office/drawing/2014/main" id="{AEFF163D-DFED-4B00-BCC5-9ABB9C3531D0}"/>
                </a:ext>
              </a:extLst>
            </p:cNvPr>
            <p:cNvSpPr/>
            <p:nvPr/>
          </p:nvSpPr>
          <p:spPr bwMode="auto">
            <a:xfrm>
              <a:off x="6000676" y="1350146"/>
              <a:ext cx="250716" cy="176285"/>
            </a:xfrm>
            <a:custGeom>
              <a:avLst/>
              <a:gdLst>
                <a:gd name="T0" fmla="*/ 2 w 37"/>
                <a:gd name="T1" fmla="*/ 25 h 26"/>
                <a:gd name="T2" fmla="*/ 26 w 37"/>
                <a:gd name="T3" fmla="*/ 12 h 26"/>
                <a:gd name="T4" fmla="*/ 35 w 37"/>
                <a:gd name="T5" fmla="*/ 26 h 26"/>
                <a:gd name="T6" fmla="*/ 36 w 37"/>
                <a:gd name="T7" fmla="*/ 13 h 26"/>
                <a:gd name="T8" fmla="*/ 27 w 37"/>
                <a:gd name="T9" fmla="*/ 0 h 26"/>
                <a:gd name="T10" fmla="*/ 9 w 37"/>
                <a:gd name="T11" fmla="*/ 2 h 26"/>
                <a:gd name="T12" fmla="*/ 4 w 37"/>
                <a:gd name="T13" fmla="*/ 8 h 26"/>
                <a:gd name="T14" fmla="*/ 0 w 37"/>
                <a:gd name="T15" fmla="*/ 14 h 26"/>
                <a:gd name="T16" fmla="*/ 2 w 37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2" y="25"/>
                  </a:moveTo>
                  <a:cubicBezTo>
                    <a:pt x="2" y="25"/>
                    <a:pt x="16" y="25"/>
                    <a:pt x="26" y="12"/>
                  </a:cubicBezTo>
                  <a:cubicBezTo>
                    <a:pt x="26" y="12"/>
                    <a:pt x="28" y="19"/>
                    <a:pt x="35" y="26"/>
                  </a:cubicBezTo>
                  <a:cubicBezTo>
                    <a:pt x="35" y="26"/>
                    <a:pt x="37" y="20"/>
                    <a:pt x="36" y="13"/>
                  </a:cubicBezTo>
                  <a:cubicBezTo>
                    <a:pt x="36" y="6"/>
                    <a:pt x="27" y="0"/>
                    <a:pt x="27" y="0"/>
                  </a:cubicBezTo>
                  <a:cubicBezTo>
                    <a:pt x="26" y="0"/>
                    <a:pt x="12" y="0"/>
                    <a:pt x="9" y="2"/>
                  </a:cubicBezTo>
                  <a:cubicBezTo>
                    <a:pt x="7" y="3"/>
                    <a:pt x="4" y="5"/>
                    <a:pt x="4" y="8"/>
                  </a:cubicBezTo>
                  <a:cubicBezTo>
                    <a:pt x="5" y="11"/>
                    <a:pt x="0" y="14"/>
                    <a:pt x="0" y="14"/>
                  </a:cubicBezTo>
                  <a:cubicBezTo>
                    <a:pt x="0" y="14"/>
                    <a:pt x="1" y="24"/>
                    <a:pt x="2" y="25"/>
                  </a:cubicBezTo>
                  <a:close/>
                </a:path>
              </a:pathLst>
            </a:custGeom>
            <a:solidFill>
              <a:srgbClr val="144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任意多边形 48">
              <a:extLst>
                <a:ext uri="{FF2B5EF4-FFF2-40B4-BE49-F238E27FC236}">
                  <a16:creationId xmlns:a16="http://schemas.microsoft.com/office/drawing/2014/main" id="{8D1D19AD-0DD7-4512-A623-63F372D2ADE9}"/>
                </a:ext>
              </a:extLst>
            </p:cNvPr>
            <p:cNvSpPr/>
            <p:nvPr/>
          </p:nvSpPr>
          <p:spPr bwMode="auto">
            <a:xfrm>
              <a:off x="4915545" y="3239658"/>
              <a:ext cx="190649" cy="385215"/>
            </a:xfrm>
            <a:custGeom>
              <a:avLst/>
              <a:gdLst>
                <a:gd name="T0" fmla="*/ 11 w 28"/>
                <a:gd name="T1" fmla="*/ 2 h 57"/>
                <a:gd name="T2" fmla="*/ 24 w 28"/>
                <a:gd name="T3" fmla="*/ 14 h 57"/>
                <a:gd name="T4" fmla="*/ 18 w 28"/>
                <a:gd name="T5" fmla="*/ 55 h 57"/>
                <a:gd name="T6" fmla="*/ 11 w 28"/>
                <a:gd name="T7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7">
                  <a:moveTo>
                    <a:pt x="11" y="2"/>
                  </a:moveTo>
                  <a:cubicBezTo>
                    <a:pt x="11" y="2"/>
                    <a:pt x="22" y="0"/>
                    <a:pt x="24" y="14"/>
                  </a:cubicBezTo>
                  <a:cubicBezTo>
                    <a:pt x="27" y="27"/>
                    <a:pt x="28" y="54"/>
                    <a:pt x="18" y="55"/>
                  </a:cubicBezTo>
                  <a:cubicBezTo>
                    <a:pt x="0" y="57"/>
                    <a:pt x="3" y="4"/>
                    <a:pt x="11" y="2"/>
                  </a:cubicBezTo>
                  <a:close/>
                </a:path>
              </a:pathLst>
            </a:custGeom>
            <a:solidFill>
              <a:srgbClr val="FFD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 49">
              <a:extLst>
                <a:ext uri="{FF2B5EF4-FFF2-40B4-BE49-F238E27FC236}">
                  <a16:creationId xmlns:a16="http://schemas.microsoft.com/office/drawing/2014/main" id="{029800AA-DE53-4C71-99B7-42ED7B6ACED3}"/>
                </a:ext>
              </a:extLst>
            </p:cNvPr>
            <p:cNvSpPr/>
            <p:nvPr/>
          </p:nvSpPr>
          <p:spPr bwMode="auto">
            <a:xfrm>
              <a:off x="7134122" y="3320618"/>
              <a:ext cx="127970" cy="372157"/>
            </a:xfrm>
            <a:custGeom>
              <a:avLst/>
              <a:gdLst>
                <a:gd name="T0" fmla="*/ 17 w 19"/>
                <a:gd name="T1" fmla="*/ 2 h 55"/>
                <a:gd name="T2" fmla="*/ 19 w 19"/>
                <a:gd name="T3" fmla="*/ 3 h 55"/>
                <a:gd name="T4" fmla="*/ 13 w 19"/>
                <a:gd name="T5" fmla="*/ 54 h 55"/>
                <a:gd name="T6" fmla="*/ 11 w 19"/>
                <a:gd name="T7" fmla="*/ 55 h 55"/>
                <a:gd name="T8" fmla="*/ 4 w 19"/>
                <a:gd name="T9" fmla="*/ 13 h 55"/>
                <a:gd name="T10" fmla="*/ 17 w 19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55">
                  <a:moveTo>
                    <a:pt x="17" y="2"/>
                  </a:moveTo>
                  <a:cubicBezTo>
                    <a:pt x="18" y="2"/>
                    <a:pt x="18" y="2"/>
                    <a:pt x="19" y="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5"/>
                    <a:pt x="12" y="55"/>
                    <a:pt x="11" y="55"/>
                  </a:cubicBezTo>
                  <a:cubicBezTo>
                    <a:pt x="0" y="53"/>
                    <a:pt x="2" y="27"/>
                    <a:pt x="4" y="13"/>
                  </a:cubicBezTo>
                  <a:cubicBezTo>
                    <a:pt x="7" y="0"/>
                    <a:pt x="17" y="2"/>
                    <a:pt x="17" y="2"/>
                  </a:cubicBezTo>
                  <a:close/>
                </a:path>
              </a:pathLst>
            </a:custGeom>
            <a:solidFill>
              <a:srgbClr val="168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任意多边形 50">
              <a:extLst>
                <a:ext uri="{FF2B5EF4-FFF2-40B4-BE49-F238E27FC236}">
                  <a16:creationId xmlns:a16="http://schemas.microsoft.com/office/drawing/2014/main" id="{1ECB894D-0C88-4652-A822-8D81076FBE35}"/>
                </a:ext>
              </a:extLst>
            </p:cNvPr>
            <p:cNvSpPr/>
            <p:nvPr/>
          </p:nvSpPr>
          <p:spPr bwMode="auto">
            <a:xfrm>
              <a:off x="7153709" y="3239658"/>
              <a:ext cx="190649" cy="385215"/>
            </a:xfrm>
            <a:custGeom>
              <a:avLst/>
              <a:gdLst>
                <a:gd name="T0" fmla="*/ 17 w 28"/>
                <a:gd name="T1" fmla="*/ 2 h 57"/>
                <a:gd name="T2" fmla="*/ 4 w 28"/>
                <a:gd name="T3" fmla="*/ 14 h 57"/>
                <a:gd name="T4" fmla="*/ 10 w 28"/>
                <a:gd name="T5" fmla="*/ 55 h 57"/>
                <a:gd name="T6" fmla="*/ 17 w 28"/>
                <a:gd name="T7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7">
                  <a:moveTo>
                    <a:pt x="17" y="2"/>
                  </a:moveTo>
                  <a:cubicBezTo>
                    <a:pt x="17" y="2"/>
                    <a:pt x="6" y="0"/>
                    <a:pt x="4" y="14"/>
                  </a:cubicBezTo>
                  <a:cubicBezTo>
                    <a:pt x="1" y="27"/>
                    <a:pt x="0" y="54"/>
                    <a:pt x="10" y="55"/>
                  </a:cubicBezTo>
                  <a:cubicBezTo>
                    <a:pt x="28" y="57"/>
                    <a:pt x="25" y="4"/>
                    <a:pt x="17" y="2"/>
                  </a:cubicBezTo>
                  <a:close/>
                </a:path>
              </a:pathLst>
            </a:custGeom>
            <a:solidFill>
              <a:srgbClr val="FFD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9300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6484" y="2147381"/>
            <a:ext cx="6521922" cy="2839288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可持续目标简介</a:t>
            </a:r>
            <a:b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茶产业与可持续发展</a:t>
            </a:r>
            <a:b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用可持续的方式思考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5CC33A-8C03-4807-A3FD-27AE56095C96}"/>
              </a:ext>
            </a:extLst>
          </p:cNvPr>
          <p:cNvSpPr txBox="1"/>
          <p:nvPr/>
        </p:nvSpPr>
        <p:spPr>
          <a:xfrm>
            <a:off x="1254642" y="446567"/>
            <a:ext cx="249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目录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1314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947487-515C-4B1B-AB56-2D8EBA046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60" y="1945640"/>
            <a:ext cx="2286000" cy="2286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F11882-E47D-411A-9A45-CA977D7338FC}"/>
              </a:ext>
            </a:extLst>
          </p:cNvPr>
          <p:cNvSpPr txBox="1"/>
          <p:nvPr/>
        </p:nvSpPr>
        <p:spPr>
          <a:xfrm>
            <a:off x="5161280" y="487680"/>
            <a:ext cx="344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F9A565-9520-4C54-B1BB-4510F094FF99}"/>
              </a:ext>
            </a:extLst>
          </p:cNvPr>
          <p:cNvSpPr txBox="1"/>
          <p:nvPr/>
        </p:nvSpPr>
        <p:spPr>
          <a:xfrm>
            <a:off x="1132841" y="2407921"/>
            <a:ext cx="5842000" cy="126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网站：联合国可持续发展目标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公众号：开发计划署、环境署、妇女署、儿基会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微博、豆瓣、知乎：可持续发展话题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2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71B4319-779C-4EED-8DF4-55CBDE3BC1FB}"/>
              </a:ext>
            </a:extLst>
          </p:cNvPr>
          <p:cNvSpPr txBox="1"/>
          <p:nvPr/>
        </p:nvSpPr>
        <p:spPr>
          <a:xfrm>
            <a:off x="4405132" y="2687255"/>
            <a:ext cx="3395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TH</a:t>
            </a:r>
            <a:r>
              <a:rPr lang="en-US" altLang="zh-CN" sz="1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ANKS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89634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51964E-5436-4490-96C8-982F62674F1C}"/>
              </a:ext>
            </a:extLst>
          </p:cNvPr>
          <p:cNvSpPr txBox="1"/>
          <p:nvPr/>
        </p:nvSpPr>
        <p:spPr>
          <a:xfrm>
            <a:off x="4352925" y="66538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可持续发展目标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F7E75D-D47B-4A81-AAF1-A844C3ACC5DC}"/>
              </a:ext>
            </a:extLst>
          </p:cNvPr>
          <p:cNvSpPr txBox="1"/>
          <p:nvPr/>
        </p:nvSpPr>
        <p:spPr>
          <a:xfrm>
            <a:off x="6925310" y="1587969"/>
            <a:ext cx="4676775" cy="3915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年，联合国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个成员国一致通过了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《2030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年可持续发展议程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。这一文件包括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项可持续发展目标和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项具体目标，兼顾可持续发展的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个方面：经济、社会、环境，是为人类、地球与繁荣制定的行动计划。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EEE502-6849-4531-A9F3-9F383A57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" y="665381"/>
            <a:ext cx="6618457" cy="5114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862241-94FE-43B5-8D55-AB137D9945F3}"/>
              </a:ext>
            </a:extLst>
          </p:cNvPr>
          <p:cNvSpPr txBox="1"/>
          <p:nvPr/>
        </p:nvSpPr>
        <p:spPr>
          <a:xfrm>
            <a:off x="6543040" y="1889760"/>
            <a:ext cx="44043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如果把中国一年生产的一次性筷子首尾连接，它们能够</a:t>
            </a:r>
            <a:r>
              <a:rPr lang="en-US" altLang="zh-CN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绕太阳</a:t>
            </a:r>
            <a:r>
              <a:rPr lang="en-US" altLang="zh-CN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endParaRPr lang="en-US" altLang="zh-CN" sz="2400" b="1" dirty="0">
              <a:solidFill>
                <a:srgbClr val="BF8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绕地球</a:t>
            </a:r>
            <a:r>
              <a:rPr lang="en-US" altLang="zh-CN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endParaRPr lang="en-US" altLang="zh-CN" sz="2400" b="1" dirty="0">
              <a:solidFill>
                <a:srgbClr val="BF8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BF8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400" b="1" dirty="0">
              <a:solidFill>
                <a:srgbClr val="BF8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FDAE9B-5CA8-4D6F-AB04-ED89BFF821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371600"/>
            <a:ext cx="3820160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D64788-24B7-4430-A987-B2E7C37788A8}"/>
              </a:ext>
            </a:extLst>
          </p:cNvPr>
          <p:cNvSpPr txBox="1"/>
          <p:nvPr/>
        </p:nvSpPr>
        <p:spPr>
          <a:xfrm>
            <a:off x="6258560" y="1971040"/>
            <a:ext cx="455168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3A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FF3A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世界上有多少女性经受过肢体暴力或性暴力？</a:t>
            </a:r>
            <a:endParaRPr lang="en-US" altLang="zh-CN" sz="2400" b="1" dirty="0">
              <a:solidFill>
                <a:srgbClr val="FF3A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3A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b="1" dirty="0">
                <a:solidFill>
                  <a:srgbClr val="FF3A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三分之一</a:t>
            </a:r>
            <a:endParaRPr lang="en-US" altLang="zh-CN" sz="2400" b="1" dirty="0">
              <a:solidFill>
                <a:srgbClr val="FF3A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3A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b="1" dirty="0">
                <a:solidFill>
                  <a:srgbClr val="FF3A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八分之一</a:t>
            </a:r>
            <a:endParaRPr lang="en-US" altLang="zh-CN" sz="2400" b="1" dirty="0">
              <a:solidFill>
                <a:srgbClr val="FF3A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3A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FF3A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400" b="1" dirty="0">
              <a:solidFill>
                <a:srgbClr val="FF3A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1677B-C727-41F4-A971-838E6B025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3" y="1352419"/>
            <a:ext cx="3819600" cy="38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2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B0973A-94FA-4D6E-94C3-527CF3D7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0" y="1329690"/>
            <a:ext cx="3819600" cy="381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7DD17A-EFF2-4B61-9938-435028E8609F}"/>
              </a:ext>
            </a:extLst>
          </p:cNvPr>
          <p:cNvSpPr txBox="1"/>
          <p:nvPr/>
        </p:nvSpPr>
        <p:spPr>
          <a:xfrm>
            <a:off x="6096000" y="1463040"/>
            <a:ext cx="4602480" cy="335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7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477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如果全球人口消耗的自然资源与中国人均消耗量相同，那么我们需要多少颗地球提供自然资源？</a:t>
            </a:r>
            <a:endParaRPr lang="en-US" altLang="zh-CN" sz="2400" b="1" dirty="0">
              <a:solidFill>
                <a:srgbClr val="4776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7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1.5</a:t>
            </a:r>
            <a:r>
              <a:rPr lang="zh-CN" altLang="en-US" sz="2400" b="1" dirty="0">
                <a:solidFill>
                  <a:srgbClr val="477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颗地球</a:t>
            </a:r>
            <a:endParaRPr lang="en-US" altLang="zh-CN" sz="2400" b="1" dirty="0">
              <a:solidFill>
                <a:srgbClr val="4776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7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2.2</a:t>
            </a:r>
            <a:r>
              <a:rPr lang="zh-CN" altLang="en-US" sz="2400" b="1" dirty="0">
                <a:solidFill>
                  <a:srgbClr val="477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颗地球</a:t>
            </a:r>
            <a:endParaRPr lang="en-US" altLang="zh-CN" sz="2400" b="1" dirty="0">
              <a:solidFill>
                <a:srgbClr val="4776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77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2400" b="1" dirty="0">
                <a:solidFill>
                  <a:srgbClr val="477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400" b="1" dirty="0">
              <a:solidFill>
                <a:srgbClr val="4776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37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7DD17A-EFF2-4B61-9938-435028E8609F}"/>
              </a:ext>
            </a:extLst>
          </p:cNvPr>
          <p:cNvSpPr txBox="1"/>
          <p:nvPr/>
        </p:nvSpPr>
        <p:spPr>
          <a:xfrm>
            <a:off x="6096000" y="1463040"/>
            <a:ext cx="460248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D3A0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D3A0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近年来，营养不良的人数已经下降。以下哪个大洲的成果最为显著？</a:t>
            </a:r>
            <a:endParaRPr lang="en-US" altLang="zh-CN" sz="2400" b="1" dirty="0">
              <a:solidFill>
                <a:srgbClr val="D3A0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A0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3A0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拉丁美洲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D3A02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D3A0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b="1" dirty="0">
                <a:solidFill>
                  <a:srgbClr val="D3A0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亚洲</a:t>
            </a:r>
            <a:endParaRPr lang="en-US" altLang="zh-CN" sz="2400" b="1" dirty="0">
              <a:solidFill>
                <a:srgbClr val="D3A0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3A0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A0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D3A02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46BE46-5E06-4226-8E5A-94C5254C5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" y="1350010"/>
            <a:ext cx="3819600" cy="38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7DD17A-EFF2-4B61-9938-435028E8609F}"/>
              </a:ext>
            </a:extLst>
          </p:cNvPr>
          <p:cNvSpPr txBox="1"/>
          <p:nvPr/>
        </p:nvSpPr>
        <p:spPr>
          <a:xfrm>
            <a:off x="6096000" y="1107440"/>
            <a:ext cx="4602480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D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AD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海伦是一家化妆品公司的首席执行官，她希望减少其公司生产的洗发水的水足迹。以下哪种措施更有效？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AD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A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b="1" dirty="0">
                <a:solidFill>
                  <a:srgbClr val="00A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调整洗发水的成分</a:t>
            </a:r>
            <a:endParaRPr lang="en-US" altLang="zh-CN" sz="2400" b="1" dirty="0">
              <a:solidFill>
                <a:srgbClr val="00AD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D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AD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在洗发水生产、包装过程中节约用水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AD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AD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答案：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D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D3A02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AB05D3-A174-499C-8FF5-E7F975271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63040"/>
            <a:ext cx="3819600" cy="38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4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34586" y="1807139"/>
            <a:ext cx="6521922" cy="2839288"/>
          </a:xfrm>
        </p:spPr>
        <p:txBody>
          <a:bodyPr>
            <a:normAutofit/>
          </a:bodyPr>
          <a:lstStyle/>
          <a:p>
            <a:pPr algn="ctr"/>
            <a:b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茶产业与可持续发展</a:t>
            </a:r>
            <a:b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</a:b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485302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1214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7917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1_Office 主题">
  <a:themeElements>
    <a:clrScheme name="自定义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EB248"/>
      </a:accent1>
      <a:accent2>
        <a:srgbClr val="92D050"/>
      </a:accent2>
      <a:accent3>
        <a:srgbClr val="6CCEE5"/>
      </a:accent3>
      <a:accent4>
        <a:srgbClr val="0378B0"/>
      </a:accent4>
      <a:accent5>
        <a:srgbClr val="FFC000"/>
      </a:accent5>
      <a:accent6>
        <a:srgbClr val="FFFF00"/>
      </a:accent6>
      <a:hlink>
        <a:srgbClr val="0563C1"/>
      </a:hlink>
      <a:folHlink>
        <a:srgbClr val="954F72"/>
      </a:folHlink>
    </a:clrScheme>
    <a:fontScheme name="mqb3k4mn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EB24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6">
    <a:dk1>
      <a:srgbClr val="000000"/>
    </a:dk1>
    <a:lt1>
      <a:srgbClr val="FFFFFF"/>
    </a:lt1>
    <a:dk2>
      <a:srgbClr val="44546A"/>
    </a:dk2>
    <a:lt2>
      <a:srgbClr val="E7E6E6"/>
    </a:lt2>
    <a:accent1>
      <a:srgbClr val="0EB248"/>
    </a:accent1>
    <a:accent2>
      <a:srgbClr val="92D050"/>
    </a:accent2>
    <a:accent3>
      <a:srgbClr val="6CCEE5"/>
    </a:accent3>
    <a:accent4>
      <a:srgbClr val="0378B0"/>
    </a:accent4>
    <a:accent5>
      <a:srgbClr val="FFC0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6">
    <a:dk1>
      <a:srgbClr val="000000"/>
    </a:dk1>
    <a:lt1>
      <a:srgbClr val="FFFFFF"/>
    </a:lt1>
    <a:dk2>
      <a:srgbClr val="44546A"/>
    </a:dk2>
    <a:lt2>
      <a:srgbClr val="E7E6E6"/>
    </a:lt2>
    <a:accent1>
      <a:srgbClr val="0EB248"/>
    </a:accent1>
    <a:accent2>
      <a:srgbClr val="92D050"/>
    </a:accent2>
    <a:accent3>
      <a:srgbClr val="6CCEE5"/>
    </a:accent3>
    <a:accent4>
      <a:srgbClr val="0378B0"/>
    </a:accent4>
    <a:accent5>
      <a:srgbClr val="FFC0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6">
    <a:dk1>
      <a:srgbClr val="000000"/>
    </a:dk1>
    <a:lt1>
      <a:srgbClr val="FFFFFF"/>
    </a:lt1>
    <a:dk2>
      <a:srgbClr val="44546A"/>
    </a:dk2>
    <a:lt2>
      <a:srgbClr val="E7E6E6"/>
    </a:lt2>
    <a:accent1>
      <a:srgbClr val="0EB248"/>
    </a:accent1>
    <a:accent2>
      <a:srgbClr val="92D050"/>
    </a:accent2>
    <a:accent3>
      <a:srgbClr val="6CCEE5"/>
    </a:accent3>
    <a:accent4>
      <a:srgbClr val="0378B0"/>
    </a:accent4>
    <a:accent5>
      <a:srgbClr val="FFC0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6">
    <a:dk1>
      <a:srgbClr val="000000"/>
    </a:dk1>
    <a:lt1>
      <a:srgbClr val="FFFFFF"/>
    </a:lt1>
    <a:dk2>
      <a:srgbClr val="44546A"/>
    </a:dk2>
    <a:lt2>
      <a:srgbClr val="E7E6E6"/>
    </a:lt2>
    <a:accent1>
      <a:srgbClr val="0EB248"/>
    </a:accent1>
    <a:accent2>
      <a:srgbClr val="92D050"/>
    </a:accent2>
    <a:accent3>
      <a:srgbClr val="6CCEE5"/>
    </a:accent3>
    <a:accent4>
      <a:srgbClr val="0378B0"/>
    </a:accent4>
    <a:accent5>
      <a:srgbClr val="FFC0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6">
    <a:dk1>
      <a:srgbClr val="000000"/>
    </a:dk1>
    <a:lt1>
      <a:srgbClr val="FFFFFF"/>
    </a:lt1>
    <a:dk2>
      <a:srgbClr val="44546A"/>
    </a:dk2>
    <a:lt2>
      <a:srgbClr val="E7E6E6"/>
    </a:lt2>
    <a:accent1>
      <a:srgbClr val="0EB248"/>
    </a:accent1>
    <a:accent2>
      <a:srgbClr val="92D050"/>
    </a:accent2>
    <a:accent3>
      <a:srgbClr val="6CCEE5"/>
    </a:accent3>
    <a:accent4>
      <a:srgbClr val="0378B0"/>
    </a:accent4>
    <a:accent5>
      <a:srgbClr val="FFC0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6">
    <a:dk1>
      <a:srgbClr val="000000"/>
    </a:dk1>
    <a:lt1>
      <a:srgbClr val="FFFFFF"/>
    </a:lt1>
    <a:dk2>
      <a:srgbClr val="44546A"/>
    </a:dk2>
    <a:lt2>
      <a:srgbClr val="E7E6E6"/>
    </a:lt2>
    <a:accent1>
      <a:srgbClr val="0EB248"/>
    </a:accent1>
    <a:accent2>
      <a:srgbClr val="92D050"/>
    </a:accent2>
    <a:accent3>
      <a:srgbClr val="6CCEE5"/>
    </a:accent3>
    <a:accent4>
      <a:srgbClr val="0378B0"/>
    </a:accent4>
    <a:accent5>
      <a:srgbClr val="FFC000"/>
    </a:accent5>
    <a:accent6>
      <a:srgbClr val="FFFF0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Simon_阿文</Template>
  <TotalTime>507</TotalTime>
  <Words>861</Words>
  <Application>Microsoft Office PowerPoint</Application>
  <PresentationFormat>宽屏</PresentationFormat>
  <Paragraphs>91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Calibri</vt:lpstr>
      <vt:lpstr>1_Office 主题</vt:lpstr>
      <vt:lpstr>自定义设计方案</vt:lpstr>
      <vt:lpstr>Office 主题​​</vt:lpstr>
      <vt:lpstr>PowerPoint 演示文稿</vt:lpstr>
      <vt:lpstr>可持续目标简介  茶产业与可持续发展  用可持续的方式思考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茶产业与可持续发展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用可持续的方式思考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Simon_阿文</dc:creator>
  <cp:lastModifiedBy>天悦 胡</cp:lastModifiedBy>
  <cp:revision>84</cp:revision>
  <cp:lastPrinted>2017-08-20T16:00:00Z</cp:lastPrinted>
  <dcterms:created xsi:type="dcterms:W3CDTF">2017-08-20T16:00:00Z</dcterms:created>
  <dcterms:modified xsi:type="dcterms:W3CDTF">2021-01-25T12:54:08Z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99f79ceb-5639-429a-9c57-3bdd608e3b6e</vt:lpwstr>
  </property>
</Properties>
</file>